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412"/>
    <a:srgbClr val="B2071D"/>
    <a:srgbClr val="FFF002"/>
    <a:srgbClr val="0E6FB8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1"/>
    <p:restoredTop sz="91344"/>
  </p:normalViewPr>
  <p:slideViewPr>
    <p:cSldViewPr snapToGrid="0" snapToObjects="1">
      <p:cViewPr varScale="1">
        <p:scale>
          <a:sx n="67" d="100"/>
          <a:sy n="67" d="100"/>
        </p:scale>
        <p:origin x="25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FDF3-61C5-5442-B416-F7325366A2E7}" type="datetimeFigureOut">
              <a:t>2022/6/9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6E9-93C1-034C-A0CE-F462A2D92218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97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FF36E9-93C1-034C-A0CE-F462A2D92218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033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0096C508-5BB4-2D44-8B97-54C416E601D1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0" y="-7200"/>
            <a:ext cx="7574400" cy="95631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37E1D88-E7BE-4D4C-A1DF-C3D9B49D3195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0" y="8813800"/>
            <a:ext cx="75744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4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8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2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4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13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00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0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074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06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9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05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7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図 53">
            <a:extLst>
              <a:ext uri="{FF2B5EF4-FFF2-40B4-BE49-F238E27FC236}">
                <a16:creationId xmlns:a16="http://schemas.microsoft.com/office/drawing/2014/main" id="{A2501EA8-4E5B-6144-83E2-7163B9F0CC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91" b="1291"/>
          <a:stretch/>
        </p:blipFill>
        <p:spPr>
          <a:xfrm>
            <a:off x="2154237" y="1144888"/>
            <a:ext cx="5084254" cy="42545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14D77E5-6A50-5648-9A46-5121E4E76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064" y="6761287"/>
            <a:ext cx="4775200" cy="26670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6F9853-9363-BF46-9C04-A82E0254DCEA}"/>
              </a:ext>
            </a:extLst>
          </p:cNvPr>
          <p:cNvSpPr txBox="1"/>
          <p:nvPr/>
        </p:nvSpPr>
        <p:spPr>
          <a:xfrm>
            <a:off x="403045" y="6751192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B2071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8B4D9C5-CAFB-4F4B-BD73-EFAD2E0B1BA4}"/>
              </a:ext>
            </a:extLst>
          </p:cNvPr>
          <p:cNvSpPr txBox="1"/>
          <p:nvPr/>
        </p:nvSpPr>
        <p:spPr>
          <a:xfrm>
            <a:off x="187013" y="7094169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●トラ猫　メス　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</a:t>
            </a:r>
            <a:r>
              <a:rPr lang="ja-JP" altLang="en-US" sz="1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（ブラウン</a:t>
            </a:r>
            <a:r>
              <a:rPr lang="en-US" altLang="ja-JP" sz="1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黒の縞模様）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CAF93E4-43F7-ED41-BF1A-553AE5690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064" y="7793931"/>
            <a:ext cx="4775200" cy="26670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937157C-9E69-AD48-8BB3-DC2C224C7BFE}"/>
              </a:ext>
            </a:extLst>
          </p:cNvPr>
          <p:cNvSpPr txBox="1"/>
          <p:nvPr/>
        </p:nvSpPr>
        <p:spPr>
          <a:xfrm>
            <a:off x="403045" y="7783836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B2071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8124DA9-F42B-CA43-82EE-87A8944FE2B8}"/>
              </a:ext>
            </a:extLst>
          </p:cNvPr>
          <p:cNvSpPr txBox="1"/>
          <p:nvPr/>
        </p:nvSpPr>
        <p:spPr>
          <a:xfrm>
            <a:off x="187013" y="80930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F1552F2-85B7-9047-859D-4C1C7864867F}"/>
              </a:ext>
            </a:extLst>
          </p:cNvPr>
          <p:cNvSpPr txBox="1"/>
          <p:nvPr/>
        </p:nvSpPr>
        <p:spPr>
          <a:xfrm>
            <a:off x="2558166" y="80930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563F8EE-7A2F-784A-A78A-DC0B0AE289A1}"/>
              </a:ext>
            </a:extLst>
          </p:cNvPr>
          <p:cNvSpPr txBox="1"/>
          <p:nvPr/>
        </p:nvSpPr>
        <p:spPr>
          <a:xfrm>
            <a:off x="403045" y="8886581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D902FF60-8B3A-C841-AC12-A987CC9D38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0848" y="3915993"/>
            <a:ext cx="1358900" cy="1358900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5BFD792-35D5-D64A-B174-003B2BF65E7B}"/>
              </a:ext>
            </a:extLst>
          </p:cNvPr>
          <p:cNvSpPr txBox="1"/>
          <p:nvPr/>
        </p:nvSpPr>
        <p:spPr>
          <a:xfrm>
            <a:off x="5738656" y="4009748"/>
            <a:ext cx="13589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9204805-21A1-8241-B0F0-616373EA2104}"/>
              </a:ext>
            </a:extLst>
          </p:cNvPr>
          <p:cNvSpPr txBox="1"/>
          <p:nvPr/>
        </p:nvSpPr>
        <p:spPr>
          <a:xfrm>
            <a:off x="5750848" y="4457852"/>
            <a:ext cx="13589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BB51ADF0-1D97-8249-B088-BAA5DE33AE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337" y="9747773"/>
            <a:ext cx="1536700" cy="685800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05ED963-3CFA-384B-8524-E525CA02EAC2}"/>
              </a:ext>
            </a:extLst>
          </p:cNvPr>
          <p:cNvSpPr txBox="1"/>
          <p:nvPr/>
        </p:nvSpPr>
        <p:spPr>
          <a:xfrm>
            <a:off x="388238" y="9814337"/>
            <a:ext cx="1536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48007496-0235-9D4A-81EC-F0EBB24904A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254949" y="6710699"/>
            <a:ext cx="2015476" cy="1320800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C71F12F7-BD74-3A45-8857-180620FD29D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254949" y="8242576"/>
            <a:ext cx="2015476" cy="13208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2856715-91F5-4348-A10C-2FEA5EBB2EE7}"/>
              </a:ext>
            </a:extLst>
          </p:cNvPr>
          <p:cNvSpPr txBox="1"/>
          <p:nvPr/>
        </p:nvSpPr>
        <p:spPr>
          <a:xfrm>
            <a:off x="1852294" y="9611772"/>
            <a:ext cx="5422901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ja-JP" sz="4800" b="1">
                <a:solidFill>
                  <a:srgbClr val="EA541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800" b="1">
              <a:solidFill>
                <a:srgbClr val="EA541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1D368D4-DDA7-4040-AFF0-A58CF781B08D}"/>
              </a:ext>
            </a:extLst>
          </p:cNvPr>
          <p:cNvSpPr txBox="1"/>
          <p:nvPr/>
        </p:nvSpPr>
        <p:spPr>
          <a:xfrm>
            <a:off x="1930780" y="10269729"/>
            <a:ext cx="44700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1100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7A466B9-FF18-0040-A565-AD49BE2694A5}"/>
              </a:ext>
            </a:extLst>
          </p:cNvPr>
          <p:cNvSpPr txBox="1"/>
          <p:nvPr/>
        </p:nvSpPr>
        <p:spPr>
          <a:xfrm>
            <a:off x="214560" y="330075"/>
            <a:ext cx="2142618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3000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猫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58563FCB-4D79-4F41-9C5D-7980663386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913" y="5118312"/>
            <a:ext cx="1860481" cy="1598265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ED46647-B1DE-4642-A3BB-DE4C1D2FC386}"/>
              </a:ext>
            </a:extLst>
          </p:cNvPr>
          <p:cNvSpPr txBox="1"/>
          <p:nvPr/>
        </p:nvSpPr>
        <p:spPr>
          <a:xfrm>
            <a:off x="2132640" y="452202"/>
            <a:ext cx="51626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2800" b="1" spc="6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ご協力をお願いします！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8C75E5F-5932-854B-A943-093E2ED455F1}"/>
              </a:ext>
            </a:extLst>
          </p:cNvPr>
          <p:cNvSpPr txBox="1"/>
          <p:nvPr/>
        </p:nvSpPr>
        <p:spPr>
          <a:xfrm>
            <a:off x="2009394" y="5539676"/>
            <a:ext cx="55502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32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02D02833-6791-744A-9C13-81EF3434943C}"/>
              </a:ext>
            </a:extLst>
          </p:cNvPr>
          <p:cNvSpPr txBox="1"/>
          <p:nvPr/>
        </p:nvSpPr>
        <p:spPr>
          <a:xfrm>
            <a:off x="2034006" y="6088422"/>
            <a:ext cx="552567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 ○○○</a:t>
            </a:r>
            <a:r>
              <a:rPr lang="ja-JP" altLang="en-US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  <a:endParaRPr lang="ja-JP" altLang="en-US" sz="24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F11D7F4-1C88-3FD0-B3E0-9057F27FD28B}"/>
              </a:ext>
            </a:extLst>
          </p:cNvPr>
          <p:cNvSpPr txBox="1"/>
          <p:nvPr/>
        </p:nvSpPr>
        <p:spPr>
          <a:xfrm>
            <a:off x="1030343" y="1896390"/>
            <a:ext cx="1015663" cy="3520194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>
              <a:lnSpc>
                <a:spcPts val="6600"/>
              </a:lnSpc>
            </a:pPr>
            <a:r>
              <a:rPr lang="ja-JP" altLang="en-US" sz="54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endParaRPr lang="en-US" altLang="ja-JP" sz="54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6600"/>
              </a:lnSpc>
            </a:pPr>
            <a:r>
              <a:rPr lang="ja-JP" altLang="en-US" sz="66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</a:t>
            </a:r>
            <a:endParaRPr lang="en-US" altLang="ja-JP" sz="66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6600"/>
              </a:lnSpc>
            </a:pPr>
            <a:r>
              <a:rPr lang="ja-JP" altLang="en-US" sz="66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て</a:t>
            </a:r>
            <a:endParaRPr lang="ja-JP" altLang="en-US" sz="54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64A1CE7-E0B7-7156-15FC-D3F5EE9E7698}"/>
              </a:ext>
            </a:extLst>
          </p:cNvPr>
          <p:cNvSpPr txBox="1"/>
          <p:nvPr/>
        </p:nvSpPr>
        <p:spPr>
          <a:xfrm>
            <a:off x="240590" y="2009628"/>
            <a:ext cx="969496" cy="2945037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>
              <a:lnSpc>
                <a:spcPts val="5400"/>
              </a:lnSpc>
            </a:pPr>
            <a:r>
              <a:rPr lang="ja-JP" altLang="en-US" sz="54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います！</a:t>
            </a:r>
          </a:p>
        </p:txBody>
      </p:sp>
    </p:spTree>
    <p:extLst>
      <p:ext uri="{BB962C8B-B14F-4D97-AF65-F5344CB8AC3E}">
        <p14:creationId xmlns:p14="http://schemas.microsoft.com/office/powerpoint/2010/main" val="1188292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153</Words>
  <Application>Microsoft Office PowerPoint</Application>
  <PresentationFormat>ユーザー設定</PresentationFormat>
  <Paragraphs>26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2022-01-26T02:21:36Z</dcterms:created>
  <dcterms:modified xsi:type="dcterms:W3CDTF">2022-06-09T12:16:53Z</dcterms:modified>
</cp:coreProperties>
</file>