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2"/>
    <a:srgbClr val="B2071D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1" autoAdjust="0"/>
    <p:restoredTop sz="91344"/>
  </p:normalViewPr>
  <p:slideViewPr>
    <p:cSldViewPr snapToGrid="0" snapToObjects="1">
      <p:cViewPr varScale="1">
        <p:scale>
          <a:sx n="77" d="100"/>
          <a:sy n="77" d="100"/>
        </p:scale>
        <p:origin x="25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1pPr>
    <a:lvl2pPr marL="395844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2pPr>
    <a:lvl3pPr marL="791688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3pPr>
    <a:lvl4pPr marL="1187531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4pPr>
    <a:lvl5pPr marL="1583375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5pPr>
    <a:lvl6pPr marL="1979219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6pPr>
    <a:lvl7pPr marL="2375063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7pPr>
    <a:lvl8pPr marL="2770906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8pPr>
    <a:lvl9pPr marL="316675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6800" y="1143000"/>
            <a:ext cx="2184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FF36E9-93C1-034C-A0CE-F462A2D92218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3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64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35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243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096C508-5BB4-2D44-8B97-54C416E601D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7E1D88-E7BE-4D4C-A1DF-C3D9B49D3195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4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07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859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83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18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23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1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22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10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67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A2501EA8-4E5B-6144-83E2-7163B9F0CC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91" b="1291"/>
          <a:stretch/>
        </p:blipFill>
        <p:spPr>
          <a:xfrm>
            <a:off x="1869125" y="990707"/>
            <a:ext cx="4399559" cy="368154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73" y="5850747"/>
            <a:ext cx="4132126" cy="230784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353766" y="5842012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66826" y="6138800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●トラ猫　メス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（ブラウン</a:t>
            </a:r>
            <a:r>
              <a:rPr lang="en-US" altLang="ja-JP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黒の縞模様）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73" y="6744325"/>
            <a:ext cx="4132126" cy="23078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353766" y="6735590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66826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218657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353765" y="7689829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D902FF60-8B3A-C841-AC12-A987CC9D3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1382" y="3388628"/>
            <a:ext cx="1175897" cy="1175897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5BFD792-35D5-D64A-B174-003B2BF65E7B}"/>
              </a:ext>
            </a:extLst>
          </p:cNvPr>
          <p:cNvSpPr txBox="1"/>
          <p:nvPr/>
        </p:nvSpPr>
        <p:spPr>
          <a:xfrm>
            <a:off x="4970832" y="3469757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9204805-21A1-8241-B0F0-616373EA2104}"/>
              </a:ext>
            </a:extLst>
          </p:cNvPr>
          <p:cNvSpPr txBox="1"/>
          <p:nvPr/>
        </p:nvSpPr>
        <p:spPr>
          <a:xfrm>
            <a:off x="4981382" y="3857515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BB51ADF0-1D97-8249-B088-BAA5DE33AE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640" y="8435044"/>
            <a:ext cx="1329753" cy="593444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05ED963-3CFA-384B-8524-E525CA02EAC2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48007496-0235-9D4A-81EC-F0EBB24904A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552265" y="5806972"/>
            <a:ext cx="1744053" cy="1142928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C71F12F7-BD74-3A45-8857-180620FD29D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552265" y="7132552"/>
            <a:ext cx="1744053" cy="1142928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2856715-91F5-4348-A10C-2FEA5EBB2EE7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 dirty="0">
                <a:solidFill>
                  <a:srgbClr val="EA541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 dirty="0">
              <a:solidFill>
                <a:srgbClr val="EA541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1D368D4-DDA7-4040-AFF0-A58CF781B08D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 dirty="0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 dirty="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 dirty="0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 dirty="0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 dirty="0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7A466B9-FF18-0040-A565-AD49BE2694A5}"/>
              </a:ext>
            </a:extLst>
          </p:cNvPr>
          <p:cNvSpPr txBox="1"/>
          <p:nvPr/>
        </p:nvSpPr>
        <p:spPr>
          <a:xfrm>
            <a:off x="190664" y="285624"/>
            <a:ext cx="1854072" cy="1823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249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猫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58563FCB-4D79-4F41-9C5D-7980663386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57" y="4429032"/>
            <a:ext cx="1609931" cy="1383027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ED46647-B1DE-4642-A3BB-DE4C1D2FC386}"/>
              </a:ext>
            </a:extLst>
          </p:cNvPr>
          <p:cNvSpPr txBox="1"/>
          <p:nvPr/>
        </p:nvSpPr>
        <p:spPr>
          <a:xfrm>
            <a:off x="1850436" y="391304"/>
            <a:ext cx="4467377" cy="4651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423" b="1" spc="519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8C75E5F-5932-854B-A943-093E2ED455F1}"/>
              </a:ext>
            </a:extLst>
          </p:cNvPr>
          <p:cNvSpPr txBox="1"/>
          <p:nvPr/>
        </p:nvSpPr>
        <p:spPr>
          <a:xfrm>
            <a:off x="1743788" y="4793651"/>
            <a:ext cx="4802827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2D02833-6791-744A-9C13-81EF3434943C}"/>
              </a:ext>
            </a:extLst>
          </p:cNvPr>
          <p:cNvSpPr txBox="1"/>
          <p:nvPr/>
        </p:nvSpPr>
        <p:spPr>
          <a:xfrm>
            <a:off x="1765085" y="5268497"/>
            <a:ext cx="4781530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15D2425-617F-32E2-2A64-14B2ECDA33FA}"/>
              </a:ext>
            </a:extLst>
          </p:cNvPr>
          <p:cNvSpPr txBox="1"/>
          <p:nvPr/>
        </p:nvSpPr>
        <p:spPr>
          <a:xfrm>
            <a:off x="870350" y="1639108"/>
            <a:ext cx="904478" cy="3053144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5710"/>
              </a:lnSpc>
            </a:pPr>
            <a:r>
              <a:rPr lang="ja-JP" altLang="en-US" sz="4673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571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4673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1ED0F9E-91CE-28DE-18A8-A084FD9AB05B}"/>
              </a:ext>
            </a:extLst>
          </p:cNvPr>
          <p:cNvSpPr txBox="1"/>
          <p:nvPr/>
        </p:nvSpPr>
        <p:spPr>
          <a:xfrm>
            <a:off x="232621" y="1733366"/>
            <a:ext cx="864532" cy="253229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ts val="4670"/>
              </a:lnSpc>
            </a:pPr>
            <a:r>
              <a:rPr lang="ja-JP" altLang="en-US" sz="4673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います！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152</Words>
  <Application>Microsoft Office PowerPoint</Application>
  <PresentationFormat>ユーザー設定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2022-01-26T02:21:36Z</dcterms:created>
  <dcterms:modified xsi:type="dcterms:W3CDTF">2022-06-09T12:18:17Z</dcterms:modified>
</cp:coreProperties>
</file>