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412"/>
    <a:srgbClr val="B2071D"/>
    <a:srgbClr val="FFF002"/>
    <a:srgbClr val="0E6FB8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1"/>
    <p:restoredTop sz="91361"/>
  </p:normalViewPr>
  <p:slideViewPr>
    <p:cSldViewPr snapToGrid="0" snapToObjects="1">
      <p:cViewPr varScale="1">
        <p:scale>
          <a:sx n="67" d="100"/>
          <a:sy n="67" d="100"/>
        </p:scale>
        <p:origin x="25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0FDF3-61C5-5442-B416-F7325366A2E7}" type="datetimeFigureOut">
              <a:t>2022/6/9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36E9-93C1-034C-A0CE-F462A2D92218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597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0096C508-5BB4-2D44-8B97-54C416E601D1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0" y="-7200"/>
            <a:ext cx="7574400" cy="95631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37E1D88-E7BE-4D4C-A1DF-C3D9B49D3195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0" y="8813800"/>
            <a:ext cx="75744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4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8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25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45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130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00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50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074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06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91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05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74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図 47">
            <a:extLst>
              <a:ext uri="{FF2B5EF4-FFF2-40B4-BE49-F238E27FC236}">
                <a16:creationId xmlns:a16="http://schemas.microsoft.com/office/drawing/2014/main" id="{35465E82-B90E-414A-899A-B408AD6F8E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32" r="632"/>
          <a:stretch/>
        </p:blipFill>
        <p:spPr>
          <a:xfrm>
            <a:off x="637768" y="2045349"/>
            <a:ext cx="6284140" cy="3564188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218F80F4-DD44-2D47-A723-042185F9B8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37" y="9747773"/>
            <a:ext cx="1536700" cy="685800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322BA224-E0B7-AB4C-9D85-171C38D9D36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84369" y="6831820"/>
            <a:ext cx="2015476" cy="1320800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B9922ECC-C7E2-6843-822B-950D47752C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84369" y="8242576"/>
            <a:ext cx="2015476" cy="1320800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A0F81B69-AACF-5B4D-B83D-4823D33BFD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4945" y="6862887"/>
            <a:ext cx="4775200" cy="2667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282041B-8DA4-0C44-A2FB-3AED2EE365CD}"/>
              </a:ext>
            </a:extLst>
          </p:cNvPr>
          <p:cNvSpPr txBox="1"/>
          <p:nvPr/>
        </p:nvSpPr>
        <p:spPr>
          <a:xfrm>
            <a:off x="2602926" y="6852792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B2071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9821AA2-EC4C-4544-9C7F-0171C92A0C9F}"/>
              </a:ext>
            </a:extLst>
          </p:cNvPr>
          <p:cNvSpPr txBox="1"/>
          <p:nvPr/>
        </p:nvSpPr>
        <p:spPr>
          <a:xfrm>
            <a:off x="2386893" y="7195769"/>
            <a:ext cx="5160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●トラ猫　メス　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</a:t>
            </a:r>
            <a:r>
              <a:rPr lang="ja-JP" altLang="en-US" sz="16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（ブラウン</a:t>
            </a:r>
            <a:r>
              <a:rPr lang="en-US" altLang="ja-JP" sz="16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6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黒の縞模様）</a:t>
            </a:r>
            <a:endParaRPr lang="en-US" altLang="ja-JP" sz="1600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C96613D6-F4B0-304F-B2E4-65A402646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4945" y="7857431"/>
            <a:ext cx="4775200" cy="2667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DA1BA83-4A97-C841-BD58-1AE2B3905BDC}"/>
              </a:ext>
            </a:extLst>
          </p:cNvPr>
          <p:cNvSpPr txBox="1"/>
          <p:nvPr/>
        </p:nvSpPr>
        <p:spPr>
          <a:xfrm>
            <a:off x="2602926" y="7847336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B2071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892356A-D302-E644-8006-EA1E1AA411C9}"/>
              </a:ext>
            </a:extLst>
          </p:cNvPr>
          <p:cNvSpPr txBox="1"/>
          <p:nvPr/>
        </p:nvSpPr>
        <p:spPr>
          <a:xfrm>
            <a:off x="2386894" y="81565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A9A38C0-1216-6545-A3A6-35397C827952}"/>
              </a:ext>
            </a:extLst>
          </p:cNvPr>
          <p:cNvSpPr txBox="1"/>
          <p:nvPr/>
        </p:nvSpPr>
        <p:spPr>
          <a:xfrm>
            <a:off x="4758047" y="81565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6C3834D-D12C-5242-8459-0DA82BBE6861}"/>
              </a:ext>
            </a:extLst>
          </p:cNvPr>
          <p:cNvSpPr txBox="1"/>
          <p:nvPr/>
        </p:nvSpPr>
        <p:spPr>
          <a:xfrm>
            <a:off x="2602926" y="8899281"/>
            <a:ext cx="477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EDE17C7-FD2D-014E-B3E2-5DAD8E15839E}"/>
              </a:ext>
            </a:extLst>
          </p:cNvPr>
          <p:cNvSpPr txBox="1"/>
          <p:nvPr/>
        </p:nvSpPr>
        <p:spPr>
          <a:xfrm>
            <a:off x="388238" y="9814337"/>
            <a:ext cx="1536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CD902A24-4B08-1A42-8B97-0D0FA51841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49" y="4069924"/>
            <a:ext cx="1358900" cy="1358900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D887614-354D-CE44-9659-46B71E98CF7C}"/>
              </a:ext>
            </a:extLst>
          </p:cNvPr>
          <p:cNvSpPr txBox="1"/>
          <p:nvPr/>
        </p:nvSpPr>
        <p:spPr>
          <a:xfrm>
            <a:off x="5359057" y="4163679"/>
            <a:ext cx="13589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8CE82FB-7F35-1D45-9E8C-171AB9CE3ABF}"/>
              </a:ext>
            </a:extLst>
          </p:cNvPr>
          <p:cNvSpPr txBox="1"/>
          <p:nvPr/>
        </p:nvSpPr>
        <p:spPr>
          <a:xfrm>
            <a:off x="5371249" y="4611783"/>
            <a:ext cx="13589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2B34CFD0-551D-B649-A0BD-E337EFE81E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763" y="341517"/>
            <a:ext cx="1892300" cy="1625600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94378CA-31B1-AC4A-B0E7-8ED524EF732B}"/>
              </a:ext>
            </a:extLst>
          </p:cNvPr>
          <p:cNvSpPr txBox="1"/>
          <p:nvPr/>
        </p:nvSpPr>
        <p:spPr>
          <a:xfrm>
            <a:off x="2102738" y="289642"/>
            <a:ext cx="2142618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3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猫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73680D8-DF17-324C-83CF-EA8B95129FA5}"/>
              </a:ext>
            </a:extLst>
          </p:cNvPr>
          <p:cNvSpPr txBox="1"/>
          <p:nvPr/>
        </p:nvSpPr>
        <p:spPr>
          <a:xfrm>
            <a:off x="3842446" y="477845"/>
            <a:ext cx="3792921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ja-JP" altLang="en-US" sz="5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r>
              <a:rPr lang="ja-JP" altLang="en-US" sz="66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探して</a:t>
            </a:r>
            <a:endParaRPr lang="ja-JP" altLang="en-US" sz="5400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ts val="6000"/>
              </a:lnSpc>
            </a:pPr>
            <a:r>
              <a:rPr lang="ja-JP" altLang="en-US" sz="5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います</a:t>
            </a:r>
            <a:r>
              <a:rPr lang="en-US" altLang="ja-JP" sz="5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endParaRPr lang="ja-JP" altLang="en-US" sz="5400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DE6FDE7-F293-C745-9361-596E251D6A22}"/>
              </a:ext>
            </a:extLst>
          </p:cNvPr>
          <p:cNvSpPr txBox="1"/>
          <p:nvPr/>
        </p:nvSpPr>
        <p:spPr>
          <a:xfrm>
            <a:off x="556668" y="5686082"/>
            <a:ext cx="5888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32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5B88AB2-1651-8243-920D-82E7B64149E1}"/>
              </a:ext>
            </a:extLst>
          </p:cNvPr>
          <p:cNvSpPr txBox="1"/>
          <p:nvPr/>
        </p:nvSpPr>
        <p:spPr>
          <a:xfrm>
            <a:off x="581279" y="6234828"/>
            <a:ext cx="665285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○○ ○○ ○○○</a:t>
            </a:r>
            <a:r>
              <a:rPr lang="ja-JP" altLang="en-US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  <a:endParaRPr lang="ja-JP" altLang="en-US" sz="24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7CC603B-942D-4B47-9D07-B517FF3E4B6B}"/>
              </a:ext>
            </a:extLst>
          </p:cNvPr>
          <p:cNvSpPr txBox="1"/>
          <p:nvPr/>
        </p:nvSpPr>
        <p:spPr>
          <a:xfrm>
            <a:off x="1852294" y="9611772"/>
            <a:ext cx="5422901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ja-JP" sz="4800" b="1">
                <a:solidFill>
                  <a:srgbClr val="EA541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800" b="1">
              <a:solidFill>
                <a:srgbClr val="EA541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3999FA4F-A017-4B41-8633-3D02313E7598}"/>
              </a:ext>
            </a:extLst>
          </p:cNvPr>
          <p:cNvSpPr txBox="1"/>
          <p:nvPr/>
        </p:nvSpPr>
        <p:spPr>
          <a:xfrm>
            <a:off x="1930780" y="10269729"/>
            <a:ext cx="44700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1100" b="1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616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149</Words>
  <Application>Microsoft Office PowerPoint</Application>
  <PresentationFormat>ユーザー設定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2022-01-26T02:18:28Z</dcterms:created>
  <dcterms:modified xsi:type="dcterms:W3CDTF">2022-06-09T12:19:56Z</dcterms:modified>
</cp:coreProperties>
</file>