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551613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412"/>
    <a:srgbClr val="B2071D"/>
    <a:srgbClr val="FFF002"/>
    <a:srgbClr val="0E6FB8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1"/>
    <p:restoredTop sz="91361"/>
  </p:normalViewPr>
  <p:slideViewPr>
    <p:cSldViewPr snapToGrid="0" snapToObjects="1">
      <p:cViewPr varScale="1">
        <p:scale>
          <a:sx n="77" d="100"/>
          <a:sy n="77" d="100"/>
        </p:scale>
        <p:origin x="25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FDF3-61C5-5442-B416-F7325366A2E7}" type="datetimeFigureOut">
              <a:t>2022/6/9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6E9-93C1-034C-A0CE-F462A2D92218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97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1pPr>
    <a:lvl2pPr marL="395844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2pPr>
    <a:lvl3pPr marL="791688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3pPr>
    <a:lvl4pPr marL="1187531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4pPr>
    <a:lvl5pPr marL="1583375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5pPr>
    <a:lvl6pPr marL="1979219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6pPr>
    <a:lvl7pPr marL="2375063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7pPr>
    <a:lvl8pPr marL="2770906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8pPr>
    <a:lvl9pPr marL="3166750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371" y="1514151"/>
            <a:ext cx="5568871" cy="3221049"/>
          </a:xfrm>
        </p:spPr>
        <p:txBody>
          <a:bodyPr anchor="b"/>
          <a:lstStyle>
            <a:lvl1pPr algn="ctr"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52" y="4859416"/>
            <a:ext cx="4913710" cy="2233746"/>
          </a:xfrm>
        </p:spPr>
        <p:txBody>
          <a:bodyPr/>
          <a:lstStyle>
            <a:lvl1pPr marL="0" indent="0" algn="ctr">
              <a:buNone/>
              <a:defRPr sz="1720"/>
            </a:lvl1pPr>
            <a:lvl2pPr marL="327584" indent="0" algn="ctr">
              <a:buNone/>
              <a:defRPr sz="1433"/>
            </a:lvl2pPr>
            <a:lvl3pPr marL="655168" indent="0" algn="ctr">
              <a:buNone/>
              <a:defRPr sz="1290"/>
            </a:lvl3pPr>
            <a:lvl4pPr marL="982751" indent="0" algn="ctr">
              <a:buNone/>
              <a:defRPr sz="1146"/>
            </a:lvl4pPr>
            <a:lvl5pPr marL="1310335" indent="0" algn="ctr">
              <a:buNone/>
              <a:defRPr sz="1146"/>
            </a:lvl5pPr>
            <a:lvl6pPr marL="1637919" indent="0" algn="ctr">
              <a:buNone/>
              <a:defRPr sz="1146"/>
            </a:lvl6pPr>
            <a:lvl7pPr marL="1965503" indent="0" algn="ctr">
              <a:buNone/>
              <a:defRPr sz="1146"/>
            </a:lvl7pPr>
            <a:lvl8pPr marL="2293087" indent="0" algn="ctr">
              <a:buNone/>
              <a:defRPr sz="1146"/>
            </a:lvl8pPr>
            <a:lvl9pPr marL="2620670" indent="0" algn="ctr">
              <a:buNone/>
              <a:defRPr sz="11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986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45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492581"/>
            <a:ext cx="1412692" cy="784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492581"/>
            <a:ext cx="4156179" cy="78406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115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0096C508-5BB4-2D44-8B97-54C416E601D1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1" y="-7200"/>
            <a:ext cx="6566400" cy="827524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37E1D88-E7BE-4D4C-A1DF-C3D9B49D3195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1" y="7626848"/>
            <a:ext cx="6566400" cy="64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358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724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2" y="2306565"/>
            <a:ext cx="5650766" cy="3848554"/>
          </a:xfrm>
        </p:spPr>
        <p:txBody>
          <a:bodyPr anchor="b"/>
          <a:lstStyle>
            <a:lvl1pPr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2" y="6191528"/>
            <a:ext cx="5650766" cy="2023863"/>
          </a:xfrm>
        </p:spPr>
        <p:txBody>
          <a:bodyPr/>
          <a:lstStyle>
            <a:lvl1pPr marL="0" indent="0">
              <a:buNone/>
              <a:defRPr sz="1720">
                <a:solidFill>
                  <a:schemeClr val="tx1"/>
                </a:solidFill>
              </a:defRPr>
            </a:lvl1pPr>
            <a:lvl2pPr marL="327584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2pPr>
            <a:lvl3pPr marL="655168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3pPr>
            <a:lvl4pPr marL="982751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4pPr>
            <a:lvl5pPr marL="1310335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5pPr>
            <a:lvl6pPr marL="1637919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6pPr>
            <a:lvl7pPr marL="1965503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7pPr>
            <a:lvl8pPr marL="2293087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8pPr>
            <a:lvl9pPr marL="2620670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34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64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492583"/>
            <a:ext cx="5650766" cy="17882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2268014"/>
            <a:ext cx="277163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3379532"/>
            <a:ext cx="277163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2268014"/>
            <a:ext cx="278528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3379532"/>
            <a:ext cx="278528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79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25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98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1332112"/>
            <a:ext cx="3316754" cy="6574881"/>
          </a:xfrm>
        </p:spPr>
        <p:txBody>
          <a:bodyPr/>
          <a:lstStyle>
            <a:lvl1pPr>
              <a:defRPr sz="2293"/>
            </a:lvl1pPr>
            <a:lvl2pPr>
              <a:defRPr sz="2006"/>
            </a:lvl2pPr>
            <a:lvl3pPr>
              <a:defRPr sz="1720"/>
            </a:lvl3pPr>
            <a:lvl4pPr>
              <a:defRPr sz="1433"/>
            </a:lvl4pPr>
            <a:lvl5pPr>
              <a:defRPr sz="1433"/>
            </a:lvl5pPr>
            <a:lvl6pPr>
              <a:defRPr sz="1433"/>
            </a:lvl6pPr>
            <a:lvl7pPr>
              <a:defRPr sz="1433"/>
            </a:lvl7pPr>
            <a:lvl8pPr>
              <a:defRPr sz="1433"/>
            </a:lvl8pPr>
            <a:lvl9pPr>
              <a:defRPr sz="14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202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1332112"/>
            <a:ext cx="3316754" cy="6574881"/>
          </a:xfrm>
        </p:spPr>
        <p:txBody>
          <a:bodyPr anchor="t"/>
          <a:lstStyle>
            <a:lvl1pPr marL="0" indent="0">
              <a:buNone/>
              <a:defRPr sz="2293"/>
            </a:lvl1pPr>
            <a:lvl2pPr marL="327584" indent="0">
              <a:buNone/>
              <a:defRPr sz="2006"/>
            </a:lvl2pPr>
            <a:lvl3pPr marL="655168" indent="0">
              <a:buNone/>
              <a:defRPr sz="1720"/>
            </a:lvl3pPr>
            <a:lvl4pPr marL="982751" indent="0">
              <a:buNone/>
              <a:defRPr sz="1433"/>
            </a:lvl4pPr>
            <a:lvl5pPr marL="1310335" indent="0">
              <a:buNone/>
              <a:defRPr sz="1433"/>
            </a:lvl5pPr>
            <a:lvl6pPr marL="1637919" indent="0">
              <a:buNone/>
              <a:defRPr sz="1433"/>
            </a:lvl6pPr>
            <a:lvl7pPr marL="1965503" indent="0">
              <a:buNone/>
              <a:defRPr sz="1433"/>
            </a:lvl7pPr>
            <a:lvl8pPr marL="2293087" indent="0">
              <a:buNone/>
              <a:defRPr sz="1433"/>
            </a:lvl8pPr>
            <a:lvl9pPr marL="2620670" indent="0">
              <a:buNone/>
              <a:defRPr sz="143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522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492583"/>
            <a:ext cx="5650766" cy="178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2462903"/>
            <a:ext cx="5650766" cy="587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8575189"/>
            <a:ext cx="2211169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9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55168" rtl="0" eaLnBrk="1" latinLnBrk="0" hangingPunct="1">
        <a:lnSpc>
          <a:spcPct val="90000"/>
        </a:lnSpc>
        <a:spcBef>
          <a:spcPct val="0"/>
        </a:spcBef>
        <a:buNone/>
        <a:defRPr kumimoji="1"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>
            <a:extLst>
              <a:ext uri="{FF2B5EF4-FFF2-40B4-BE49-F238E27FC236}">
                <a16:creationId xmlns:a16="http://schemas.microsoft.com/office/drawing/2014/main" id="{35465E82-B90E-414A-899A-B408AD6F8E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2" r="632"/>
          <a:stretch/>
        </p:blipFill>
        <p:spPr>
          <a:xfrm>
            <a:off x="556878" y="1769903"/>
            <a:ext cx="5437857" cy="3084200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218F80F4-DD44-2D47-A723-042185F9B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640" y="8435044"/>
            <a:ext cx="1329753" cy="593444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322BA224-E0B7-AB4C-9D85-171C38D9D3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1071" y="5911782"/>
            <a:ext cx="1744053" cy="1142928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B9922ECC-C7E2-6843-822B-950D47752C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1071" y="7132552"/>
            <a:ext cx="1744053" cy="114292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A0F81B69-AACF-5B4D-B83D-4823D33BFD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5296" y="5938665"/>
            <a:ext cx="4132126" cy="230784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282041B-8DA4-0C44-A2FB-3AED2EE365CD}"/>
              </a:ext>
            </a:extLst>
          </p:cNvPr>
          <p:cNvSpPr txBox="1"/>
          <p:nvPr/>
        </p:nvSpPr>
        <p:spPr>
          <a:xfrm>
            <a:off x="2257389" y="5929929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B2071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9821AA2-EC4C-4544-9C7F-0171C92A0C9F}"/>
              </a:ext>
            </a:extLst>
          </p:cNvPr>
          <p:cNvSpPr txBox="1"/>
          <p:nvPr/>
        </p:nvSpPr>
        <p:spPr>
          <a:xfrm>
            <a:off x="2070450" y="6226718"/>
            <a:ext cx="4465614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●トラ猫　メス　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</a:t>
            </a:r>
            <a:r>
              <a:rPr lang="ja-JP" altLang="en-US" sz="13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（ブラウン</a:t>
            </a:r>
            <a:r>
              <a:rPr lang="en-US" altLang="ja-JP" sz="13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3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黒の縞模様）</a:t>
            </a:r>
            <a:endParaRPr lang="en-US" altLang="ja-JP" sz="135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C96613D6-F4B0-304F-B2E4-65A402646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5296" y="6799274"/>
            <a:ext cx="4132126" cy="230784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A1BA83-4A97-C841-BD58-1AE2B3905BDC}"/>
              </a:ext>
            </a:extLst>
          </p:cNvPr>
          <p:cNvSpPr txBox="1"/>
          <p:nvPr/>
        </p:nvSpPr>
        <p:spPr>
          <a:xfrm>
            <a:off x="2257389" y="6790538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B2071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892356A-D302-E644-8006-EA1E1AA411C9}"/>
              </a:ext>
            </a:extLst>
          </p:cNvPr>
          <p:cNvSpPr txBox="1"/>
          <p:nvPr/>
        </p:nvSpPr>
        <p:spPr>
          <a:xfrm>
            <a:off x="2070450" y="7058079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A9A38C0-1216-6545-A3A6-35397C827952}"/>
              </a:ext>
            </a:extLst>
          </p:cNvPr>
          <p:cNvSpPr txBox="1"/>
          <p:nvPr/>
        </p:nvSpPr>
        <p:spPr>
          <a:xfrm>
            <a:off x="4122281" y="7058079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6C3834D-D12C-5242-8459-0DA82BBE6861}"/>
              </a:ext>
            </a:extLst>
          </p:cNvPr>
          <p:cNvSpPr txBox="1"/>
          <p:nvPr/>
        </p:nvSpPr>
        <p:spPr>
          <a:xfrm>
            <a:off x="2257389" y="7700818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EDE17C7-FD2D-014E-B3E2-5DAD8E15839E}"/>
              </a:ext>
            </a:extLst>
          </p:cNvPr>
          <p:cNvSpPr txBox="1"/>
          <p:nvPr/>
        </p:nvSpPr>
        <p:spPr>
          <a:xfrm>
            <a:off x="340952" y="8492644"/>
            <a:ext cx="1329753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CD902A24-4B08-1A42-8B97-0D0FA51841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2903" y="3521829"/>
            <a:ext cx="1175897" cy="1175897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D887614-354D-CE44-9659-46B71E98CF7C}"/>
              </a:ext>
            </a:extLst>
          </p:cNvPr>
          <p:cNvSpPr txBox="1"/>
          <p:nvPr/>
        </p:nvSpPr>
        <p:spPr>
          <a:xfrm>
            <a:off x="4642353" y="3602958"/>
            <a:ext cx="1175897" cy="358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CE82FB-7F35-1D45-9E8C-171AB9CE3ABF}"/>
              </a:ext>
            </a:extLst>
          </p:cNvPr>
          <p:cNvSpPr txBox="1"/>
          <p:nvPr/>
        </p:nvSpPr>
        <p:spPr>
          <a:xfrm>
            <a:off x="4652903" y="3990716"/>
            <a:ext cx="1175897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2B34CFD0-551D-B649-A0BD-E337EFE81E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3143" y="295525"/>
            <a:ext cx="1637465" cy="1406681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94378CA-31B1-AC4A-B0E7-8ED524EF732B}"/>
              </a:ext>
            </a:extLst>
          </p:cNvPr>
          <p:cNvSpPr txBox="1"/>
          <p:nvPr/>
        </p:nvSpPr>
        <p:spPr>
          <a:xfrm>
            <a:off x="1824562" y="250636"/>
            <a:ext cx="1854072" cy="1823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249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猫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73680D8-DF17-324C-83CF-EA8B95129FA5}"/>
              </a:ext>
            </a:extLst>
          </p:cNvPr>
          <p:cNvSpPr txBox="1"/>
          <p:nvPr/>
        </p:nvSpPr>
        <p:spPr>
          <a:xfrm>
            <a:off x="3329984" y="413494"/>
            <a:ext cx="3282130" cy="143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ja-JP" altLang="en-US" sz="4673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r>
              <a:rPr lang="ja-JP" altLang="en-US" sz="57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探して</a:t>
            </a:r>
            <a:endParaRPr lang="ja-JP" altLang="en-US" sz="4673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ts val="5192"/>
              </a:lnSpc>
            </a:pPr>
            <a:r>
              <a:rPr lang="ja-JP" altLang="en-US" sz="4673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います</a:t>
            </a:r>
            <a:r>
              <a:rPr lang="en-US" altLang="ja-JP" sz="4673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endParaRPr lang="ja-JP" altLang="en-US" sz="4673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DE6FDE7-F293-C745-9361-596E251D6A22}"/>
              </a:ext>
            </a:extLst>
          </p:cNvPr>
          <p:cNvSpPr txBox="1"/>
          <p:nvPr/>
        </p:nvSpPr>
        <p:spPr>
          <a:xfrm>
            <a:off x="486700" y="4920340"/>
            <a:ext cx="5095428" cy="571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2769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5B88AB2-1651-8243-920D-82E7B64149E1}"/>
              </a:ext>
            </a:extLst>
          </p:cNvPr>
          <p:cNvSpPr txBox="1"/>
          <p:nvPr/>
        </p:nvSpPr>
        <p:spPr>
          <a:xfrm>
            <a:off x="507997" y="5395186"/>
            <a:ext cx="5756921" cy="41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77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○○ ○○ ○○○</a:t>
            </a:r>
            <a:r>
              <a:rPr lang="ja-JP" altLang="en-US" sz="1550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7CC603B-942D-4B47-9D07-B517FF3E4B6B}"/>
              </a:ext>
            </a:extLst>
          </p:cNvPr>
          <p:cNvSpPr txBox="1"/>
          <p:nvPr/>
        </p:nvSpPr>
        <p:spPr>
          <a:xfrm>
            <a:off x="1607845" y="8317358"/>
            <a:ext cx="4692601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en-US" altLang="ja-JP" sz="4153" b="1">
                <a:solidFill>
                  <a:srgbClr val="EA541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153" b="1">
              <a:solidFill>
                <a:srgbClr val="EA541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3999FA4F-A017-4B41-8633-3D02313E7598}"/>
              </a:ext>
            </a:extLst>
          </p:cNvPr>
          <p:cNvSpPr txBox="1"/>
          <p:nvPr/>
        </p:nvSpPr>
        <p:spPr>
          <a:xfrm>
            <a:off x="1675761" y="8886709"/>
            <a:ext cx="3868044" cy="385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952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616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149</Words>
  <Application>Microsoft Office PowerPoint</Application>
  <PresentationFormat>ユーザー設定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2022-01-26T02:18:28Z</dcterms:created>
  <dcterms:modified xsi:type="dcterms:W3CDTF">2022-06-09T12:21:13Z</dcterms:modified>
</cp:coreProperties>
</file>