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4041438" cy="50403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20" y="-804"/>
      </p:cViewPr>
      <p:guideLst>
        <p:guide orient="horz" pos="1588"/>
        <p:guide pos="44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 userDrawn="1"/>
        </p:nvGrpSpPr>
        <p:grpSpPr>
          <a:xfrm>
            <a:off x="36000" y="36000"/>
            <a:ext cx="12565325" cy="3564199"/>
            <a:chOff x="36000" y="36000"/>
            <a:chExt cx="12565325" cy="3564199"/>
          </a:xfrm>
        </p:grpSpPr>
        <p:sp>
          <p:nvSpPr>
            <p:cNvPr id="5" name="正方形/長方形 4"/>
            <p:cNvSpPr/>
            <p:nvPr userDrawn="1"/>
          </p:nvSpPr>
          <p:spPr>
            <a:xfrm>
              <a:off x="1440113" y="1440113"/>
              <a:ext cx="11161212" cy="2160086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/>
            <p:cNvGrpSpPr/>
            <p:nvPr userDrawn="1"/>
          </p:nvGrpSpPr>
          <p:grpSpPr>
            <a:xfrm>
              <a:off x="36000" y="1205979"/>
              <a:ext cx="1411538" cy="468268"/>
              <a:chOff x="36000" y="1205979"/>
              <a:chExt cx="1411538" cy="468268"/>
            </a:xfrm>
          </p:grpSpPr>
          <p:sp>
            <p:nvSpPr>
              <p:cNvPr id="13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44011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14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20597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9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3"/>
              <a:chOff x="34" y="34"/>
              <a:chExt cx="3191" cy="567"/>
            </a:xfrm>
          </p:grpSpPr>
          <p:sp>
            <p:nvSpPr>
              <p:cNvPr id="10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壁掛けカレンダー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壁掛け数字月表タイプ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endParaRPr lang="ja-JP" altLang="en-US" sz="900" dirty="0" smtClean="0">
                  <a:latin typeface="+mj-ea"/>
                  <a:ea typeface="+mj-ea"/>
                </a:endParaRPr>
              </a:p>
              <a:p>
                <a:r>
                  <a:rPr lang="en-US" altLang="ja-JP" sz="800" dirty="0" smtClean="0"/>
                  <a:t>W310×H60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</a:p>
              <a:p>
                <a:endParaRPr lang="en-US" altLang="ja-JP" sz="1200" dirty="0"/>
              </a:p>
            </p:txBody>
          </p:sp>
          <p:sp>
            <p:nvSpPr>
              <p:cNvPr id="11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黒１色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で作成してください。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390×140mm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2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9394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 userDrawn="1"/>
        </p:nvGrpSpPr>
        <p:grpSpPr>
          <a:xfrm>
            <a:off x="1080085" y="1080085"/>
            <a:ext cx="11881267" cy="2880142"/>
            <a:chOff x="1080085" y="1080085"/>
            <a:chExt cx="11881267" cy="2880142"/>
          </a:xfrm>
        </p:grpSpPr>
        <p:cxnSp>
          <p:nvCxnSpPr>
            <p:cNvPr id="7" name="直線コネクタ 6"/>
            <p:cNvCxnSpPr/>
            <p:nvPr userDrawn="1"/>
          </p:nvCxnSpPr>
          <p:spPr>
            <a:xfrm>
              <a:off x="1080085" y="1332105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 userDrawn="1"/>
          </p:nvCxnSpPr>
          <p:spPr>
            <a:xfrm>
              <a:off x="1080085" y="1440113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 userDrawn="1"/>
          </p:nvCxnSpPr>
          <p:spPr>
            <a:xfrm>
              <a:off x="1080085" y="2520156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 userDrawn="1"/>
          </p:nvCxnSpPr>
          <p:spPr>
            <a:xfrm>
              <a:off x="1080085" y="3599656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 userDrawn="1"/>
          </p:nvCxnSpPr>
          <p:spPr>
            <a:xfrm>
              <a:off x="1080085" y="3708208"/>
              <a:ext cx="11881267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 userDrawn="1"/>
          </p:nvCxnSpPr>
          <p:spPr>
            <a:xfrm>
              <a:off x="1332105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 userDrawn="1"/>
          </p:nvCxnSpPr>
          <p:spPr>
            <a:xfrm>
              <a:off x="1440113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 userDrawn="1"/>
          </p:nvCxnSpPr>
          <p:spPr>
            <a:xfrm>
              <a:off x="7020719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 userDrawn="1"/>
          </p:nvCxnSpPr>
          <p:spPr>
            <a:xfrm>
              <a:off x="12602369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 userDrawn="1"/>
          </p:nvCxnSpPr>
          <p:spPr>
            <a:xfrm>
              <a:off x="12709333" y="1080085"/>
              <a:ext cx="0" cy="2880142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正方形/長方形 16"/>
            <p:cNvSpPr/>
            <p:nvPr userDrawn="1"/>
          </p:nvSpPr>
          <p:spPr>
            <a:xfrm>
              <a:off x="1332105" y="1332105"/>
              <a:ext cx="11377228" cy="2376103"/>
            </a:xfrm>
            <a:prstGeom prst="rect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/>
          <p:cNvSpPr txBox="1"/>
          <p:nvPr userDrawn="1"/>
        </p:nvSpPr>
        <p:spPr>
          <a:xfrm>
            <a:off x="12781352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12781352" y="3780227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48935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59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3</cp:revision>
  <dcterms:created xsi:type="dcterms:W3CDTF">2017-10-17T05:14:42Z</dcterms:created>
  <dcterms:modified xsi:type="dcterms:W3CDTF">2017-10-17T06:02:34Z</dcterms:modified>
</cp:coreProperties>
</file>