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4041438" cy="50403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20" y="-804"/>
      </p:cViewPr>
      <p:guideLst>
        <p:guide orient="horz" pos="1588"/>
        <p:guide pos="44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 userDrawn="1"/>
        </p:nvGrpSpPr>
        <p:grpSpPr>
          <a:xfrm>
            <a:off x="36000" y="36000"/>
            <a:ext cx="12565325" cy="3564199"/>
            <a:chOff x="36000" y="36000"/>
            <a:chExt cx="12565325" cy="3564199"/>
          </a:xfrm>
        </p:grpSpPr>
        <p:sp>
          <p:nvSpPr>
            <p:cNvPr id="5" name="正方形/長方形 4"/>
            <p:cNvSpPr/>
            <p:nvPr userDrawn="1"/>
          </p:nvSpPr>
          <p:spPr>
            <a:xfrm>
              <a:off x="1440113" y="1440113"/>
              <a:ext cx="11161212" cy="2160086"/>
            </a:xfrm>
            <a:prstGeom prst="rect">
              <a:avLst/>
            </a:prstGeom>
            <a:noFill/>
            <a:ln w="3175" cap="flat" cmpd="sng" algn="ctr">
              <a:solidFill>
                <a:srgbClr val="0000FF"/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/>
            <p:cNvGrpSpPr/>
            <p:nvPr userDrawn="1"/>
          </p:nvGrpSpPr>
          <p:grpSpPr>
            <a:xfrm>
              <a:off x="36000" y="1205979"/>
              <a:ext cx="1411538" cy="468268"/>
              <a:chOff x="36000" y="1205979"/>
              <a:chExt cx="1411538" cy="468268"/>
            </a:xfrm>
          </p:grpSpPr>
          <p:sp>
            <p:nvSpPr>
              <p:cNvPr id="13" name="Line 75"/>
              <p:cNvSpPr>
                <a:spLocks noChangeShapeType="1"/>
              </p:cNvSpPr>
              <p:nvPr userDrawn="1"/>
            </p:nvSpPr>
            <p:spPr bwMode="auto">
              <a:xfrm>
                <a:off x="871538" y="1440113"/>
                <a:ext cx="57600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sz="1300">
                  <a:ea typeface="ＭＳ Ｐゴシック" pitchFamily="50" charset="-128"/>
                </a:endParaRPr>
              </a:p>
            </p:txBody>
          </p:sp>
          <p:sp>
            <p:nvSpPr>
              <p:cNvPr id="14" name="Text Box 76"/>
              <p:cNvSpPr txBox="1">
                <a:spLocks noChangeArrowheads="1"/>
              </p:cNvSpPr>
              <p:nvPr userDrawn="1"/>
            </p:nvSpPr>
            <p:spPr bwMode="auto">
              <a:xfrm>
                <a:off x="36000" y="1205979"/>
                <a:ext cx="936625" cy="46826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仕上がり位置。</a:t>
                </a:r>
              </a:p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9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青</a:t>
                </a:r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い線でカットします。</a:t>
                </a:r>
              </a:p>
            </p:txBody>
          </p:sp>
        </p:grpSp>
        <p:grpSp>
          <p:nvGrpSpPr>
            <p:cNvPr id="9" name="Group 92"/>
            <p:cNvGrpSpPr>
              <a:grpSpLocks/>
            </p:cNvGrpSpPr>
            <p:nvPr userDrawn="1"/>
          </p:nvGrpSpPr>
          <p:grpSpPr bwMode="auto">
            <a:xfrm>
              <a:off x="36000" y="36000"/>
              <a:ext cx="5065713" cy="900113"/>
              <a:chOff x="34" y="34"/>
              <a:chExt cx="3191" cy="567"/>
            </a:xfrm>
          </p:grpSpPr>
          <p:sp>
            <p:nvSpPr>
              <p:cNvPr id="10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壁掛けカレンダー</a:t>
                </a:r>
                <a:endParaRPr lang="en-US" altLang="ja-JP" sz="900" b="1" dirty="0" smtClean="0">
                  <a:latin typeface="+mj-ea"/>
                  <a:ea typeface="+mj-ea"/>
                </a:endParaRPr>
              </a:p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壁掛け</a:t>
                </a:r>
                <a:r>
                  <a:rPr lang="en-US" altLang="ja-JP" sz="900" b="1" dirty="0" smtClean="0">
                    <a:latin typeface="+mj-ea"/>
                    <a:ea typeface="+mj-ea"/>
                  </a:rPr>
                  <a:t>3</a:t>
                </a:r>
                <a:r>
                  <a:rPr lang="ja-JP" altLang="en-US" sz="900" b="1" dirty="0" smtClean="0">
                    <a:latin typeface="+mj-ea"/>
                    <a:ea typeface="+mj-ea"/>
                  </a:rPr>
                  <a:t>ヵ月</a:t>
                </a:r>
                <a:r>
                  <a:rPr lang="ja-JP" altLang="en-US" sz="900" b="1" dirty="0" smtClean="0">
                    <a:latin typeface="+mj-ea"/>
                    <a:ea typeface="+mj-ea"/>
                  </a:rPr>
                  <a:t>タイプ</a:t>
                </a:r>
                <a:endParaRPr lang="en-US" altLang="ja-JP" sz="900" b="1" dirty="0" smtClean="0">
                  <a:latin typeface="+mj-ea"/>
                  <a:ea typeface="+mj-ea"/>
                </a:endParaRPr>
              </a:p>
              <a:p>
                <a:endParaRPr lang="ja-JP" altLang="en-US" sz="900" dirty="0">
                  <a:latin typeface="+mj-ea"/>
                  <a:ea typeface="+mj-ea"/>
                </a:endParaRPr>
              </a:p>
              <a:p>
                <a:r>
                  <a:rPr lang="en-US" altLang="ja-JP" sz="800" dirty="0" smtClean="0"/>
                  <a:t>W310×H60</a:t>
                </a:r>
                <a:r>
                  <a:rPr lang="ja-JP" altLang="en-US" sz="800" dirty="0" smtClean="0"/>
                  <a:t> </a:t>
                </a:r>
                <a:r>
                  <a:rPr lang="en-US" altLang="ja-JP" sz="800" dirty="0" smtClean="0"/>
                  <a:t>mm</a:t>
                </a:r>
                <a:endParaRPr lang="en-US" altLang="ja-JP" sz="800" dirty="0"/>
              </a:p>
              <a:p>
                <a:endParaRPr lang="en-US" altLang="ja-JP" sz="1200" dirty="0"/>
              </a:p>
            </p:txBody>
          </p:sp>
          <p:sp>
            <p:nvSpPr>
              <p:cNvPr id="11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353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データは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黒１色</a:t>
                </a: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で作成してください。</a:t>
                </a:r>
                <a:endParaRPr lang="en-US" altLang="ja-JP" sz="700" b="1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青い四角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より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内側</a:t>
                </a:r>
                <a:r>
                  <a:rPr lang="ja-JP" altLang="en-US" sz="700" dirty="0" smtClean="0"/>
                  <a:t>に入れて作成してください。</a:t>
                </a:r>
                <a:endParaRPr lang="ja-JP" altLang="en-US" sz="700" dirty="0"/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chemeClr val="tx1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>
                  <a:buFontTx/>
                  <a:buChar char="※"/>
                </a:pPr>
                <a:r>
                  <a:rPr lang="ja-JP" altLang="en-US" sz="700" dirty="0" smtClean="0"/>
                  <a:t>このテンプレートから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を作成する際は、説明部分の線などを削除してください。</a:t>
                </a:r>
                <a:r>
                  <a:rPr lang="en-US" altLang="ja-JP" sz="700" dirty="0" smtClean="0"/>
                  <a:t/>
                </a:r>
                <a:br>
                  <a:rPr lang="en-US" altLang="ja-JP" sz="700" dirty="0" smtClean="0"/>
                </a:br>
                <a:r>
                  <a:rPr lang="ja-JP" altLang="en-US" sz="700" dirty="0" smtClean="0"/>
                  <a:t>また、作成した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が「</a:t>
                </a:r>
                <a:r>
                  <a:rPr lang="en-US" altLang="ja-JP" sz="700" dirty="0" smtClean="0"/>
                  <a:t>390×140mm</a:t>
                </a:r>
                <a:r>
                  <a:rPr lang="ja-JP" altLang="en-US" sz="700" dirty="0" smtClean="0"/>
                  <a:t>」</a:t>
                </a:r>
                <a:r>
                  <a:rPr lang="ja-JP" altLang="en-US" sz="700" dirty="0" err="1" smtClean="0"/>
                  <a:t>か</a:t>
                </a:r>
                <a:r>
                  <a:rPr lang="ja-JP" altLang="en-US" sz="700" dirty="0" smtClean="0"/>
                  <a:t>どうか確認してください。</a:t>
                </a:r>
                <a:endParaRPr lang="ja-JP" altLang="en-US" sz="700" dirty="0"/>
              </a:p>
            </p:txBody>
          </p:sp>
          <p:pic>
            <p:nvPicPr>
              <p:cNvPr id="12" name="Picture 95" descr="新Suprintロゴ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" y="408"/>
                <a:ext cx="274" cy="1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93945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 userDrawn="1"/>
        </p:nvGrpSpPr>
        <p:grpSpPr>
          <a:xfrm>
            <a:off x="1080085" y="1080085"/>
            <a:ext cx="11881267" cy="2880142"/>
            <a:chOff x="1080085" y="1080085"/>
            <a:chExt cx="11881267" cy="2880142"/>
          </a:xfrm>
        </p:grpSpPr>
        <p:cxnSp>
          <p:nvCxnSpPr>
            <p:cNvPr id="7" name="直線コネクタ 6"/>
            <p:cNvCxnSpPr/>
            <p:nvPr userDrawn="1"/>
          </p:nvCxnSpPr>
          <p:spPr>
            <a:xfrm>
              <a:off x="1080085" y="1332105"/>
              <a:ext cx="11881267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 userDrawn="1"/>
          </p:nvCxnSpPr>
          <p:spPr>
            <a:xfrm>
              <a:off x="1080085" y="1440113"/>
              <a:ext cx="11881267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 userDrawn="1"/>
          </p:nvCxnSpPr>
          <p:spPr>
            <a:xfrm>
              <a:off x="1080085" y="2520156"/>
              <a:ext cx="11881267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 userDrawn="1"/>
          </p:nvCxnSpPr>
          <p:spPr>
            <a:xfrm>
              <a:off x="1080085" y="3599656"/>
              <a:ext cx="11881267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 userDrawn="1"/>
          </p:nvCxnSpPr>
          <p:spPr>
            <a:xfrm>
              <a:off x="1080085" y="3708208"/>
              <a:ext cx="11881267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 userDrawn="1"/>
          </p:nvCxnSpPr>
          <p:spPr>
            <a:xfrm>
              <a:off x="1332105" y="1080085"/>
              <a:ext cx="0" cy="288014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 userDrawn="1"/>
          </p:nvCxnSpPr>
          <p:spPr>
            <a:xfrm>
              <a:off x="1440113" y="1080085"/>
              <a:ext cx="0" cy="288014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 userDrawn="1"/>
          </p:nvCxnSpPr>
          <p:spPr>
            <a:xfrm>
              <a:off x="7020719" y="1080085"/>
              <a:ext cx="0" cy="288014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 userDrawn="1"/>
          </p:nvCxnSpPr>
          <p:spPr>
            <a:xfrm>
              <a:off x="12602369" y="1080085"/>
              <a:ext cx="0" cy="288014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 userDrawn="1"/>
          </p:nvCxnSpPr>
          <p:spPr>
            <a:xfrm>
              <a:off x="12709333" y="1080085"/>
              <a:ext cx="0" cy="288014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正方形/長方形 16"/>
            <p:cNvSpPr/>
            <p:nvPr userDrawn="1"/>
          </p:nvSpPr>
          <p:spPr>
            <a:xfrm>
              <a:off x="1332105" y="1332105"/>
              <a:ext cx="11377228" cy="2376103"/>
            </a:xfrm>
            <a:prstGeom prst="rect">
              <a:avLst/>
            </a:prstGeom>
            <a:solidFill>
              <a:schemeClr val="bg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/>
          <p:cNvSpPr txBox="1"/>
          <p:nvPr userDrawn="1"/>
        </p:nvSpPr>
        <p:spPr>
          <a:xfrm>
            <a:off x="12781352" y="1080085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上</a:t>
            </a:r>
            <a:endParaRPr kumimoji="1" lang="ja-JP" altLang="en-US" sz="900" dirty="0"/>
          </a:p>
        </p:txBody>
      </p:sp>
      <p:sp>
        <p:nvSpPr>
          <p:cNvPr id="26" name="テキスト ボックス 25"/>
          <p:cNvSpPr txBox="1"/>
          <p:nvPr userDrawn="1"/>
        </p:nvSpPr>
        <p:spPr>
          <a:xfrm>
            <a:off x="12781352" y="3780227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下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348935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759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3</cp:revision>
  <dcterms:created xsi:type="dcterms:W3CDTF">2017-10-17T05:14:42Z</dcterms:created>
  <dcterms:modified xsi:type="dcterms:W3CDTF">2017-10-17T06:03:21Z</dcterms:modified>
</cp:coreProperties>
</file>