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824413" cy="59404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2835">
          <p15:clr>
            <a:srgbClr val="A4A3A4"/>
          </p15:clr>
        </p15:guide>
        <p15:guide id="3" pos="907">
          <p15:clr>
            <a:srgbClr val="A4A3A4"/>
          </p15:clr>
        </p15:guide>
        <p15:guide id="4" pos="21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 varScale="1">
        <p:scale>
          <a:sx n="113" d="100"/>
          <a:sy n="113" d="100"/>
        </p:scale>
        <p:origin x="2214" y="96"/>
      </p:cViewPr>
      <p:guideLst>
        <p:guide orient="horz" pos="906"/>
        <p:guide orient="horz" pos="2835"/>
        <p:guide pos="907"/>
        <p:guide pos="2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36763" y="685800"/>
            <a:ext cx="2784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C95A2D25-B860-4D3B-BBC4-3A5D6ECB2A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001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97">
            <a:extLst>
              <a:ext uri="{FF2B5EF4-FFF2-40B4-BE49-F238E27FC236}">
                <a16:creationId xmlns:a16="http://schemas.microsoft.com/office/drawing/2014/main" id="{F101A328-AA47-0F38-F42C-58CBF509584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3975" y="53975"/>
            <a:ext cx="4770438" cy="4500563"/>
            <a:chOff x="34" y="34"/>
            <a:chExt cx="3005" cy="2835"/>
          </a:xfrm>
        </p:grpSpPr>
        <p:grpSp>
          <p:nvGrpSpPr>
            <p:cNvPr id="25" name="Group 93">
              <a:extLst>
                <a:ext uri="{FF2B5EF4-FFF2-40B4-BE49-F238E27FC236}">
                  <a16:creationId xmlns:a16="http://schemas.microsoft.com/office/drawing/2014/main" id="{297567C7-E06A-65C6-4426-D99124DAF8E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9" y="941"/>
              <a:ext cx="2127" cy="1860"/>
              <a:chOff x="39" y="941"/>
              <a:chExt cx="2127" cy="1860"/>
            </a:xfrm>
          </p:grpSpPr>
          <p:sp>
            <p:nvSpPr>
              <p:cNvPr id="39" name="Rectangle 62">
                <a:extLst>
                  <a:ext uri="{FF2B5EF4-FFF2-40B4-BE49-F238E27FC236}">
                    <a16:creationId xmlns:a16="http://schemas.microsoft.com/office/drawing/2014/main" id="{0EDF2D3A-0AE9-C17C-6DB7-BE0FAC6B342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873" y="941"/>
                <a:ext cx="1293" cy="1860"/>
              </a:xfrm>
              <a:prstGeom prst="rect">
                <a:avLst/>
              </a:prstGeom>
              <a:noFill/>
              <a:ln w="6350">
                <a:solidFill>
                  <a:srgbClr val="00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0" name="Group 68">
                <a:extLst>
                  <a:ext uri="{FF2B5EF4-FFF2-40B4-BE49-F238E27FC236}">
                    <a16:creationId xmlns:a16="http://schemas.microsoft.com/office/drawing/2014/main" id="{FB55A43D-FFCB-DCDF-6491-5EC7659F2EE9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39" y="1252"/>
                <a:ext cx="835" cy="431"/>
                <a:chOff x="98" y="3518"/>
                <a:chExt cx="2086" cy="1077"/>
              </a:xfrm>
            </p:grpSpPr>
            <p:sp>
              <p:nvSpPr>
                <p:cNvPr id="41" name="Line 69">
                  <a:extLst>
                    <a:ext uri="{FF2B5EF4-FFF2-40B4-BE49-F238E27FC236}">
                      <a16:creationId xmlns:a16="http://schemas.microsoft.com/office/drawing/2014/main" id="{4C556DE8-3D1B-A31A-9F8A-814CEA2C11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73" y="4055"/>
                  <a:ext cx="811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" name="Text Box 70">
                  <a:extLst>
                    <a:ext uri="{FF2B5EF4-FFF2-40B4-BE49-F238E27FC236}">
                      <a16:creationId xmlns:a16="http://schemas.microsoft.com/office/drawing/2014/main" id="{581DC181-BDE7-08DE-69CC-92984F37302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8" y="3518"/>
                  <a:ext cx="1475" cy="107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切れては困る物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はこの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水色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の線の内側に配置。</a:t>
                  </a:r>
                  <a:endParaRPr lang="ja-JP" altLang="en-US" sz="1400"/>
                </a:p>
              </p:txBody>
            </p:sp>
          </p:grpSp>
        </p:grpSp>
        <p:grpSp>
          <p:nvGrpSpPr>
            <p:cNvPr id="26" name="Group 71">
              <a:extLst>
                <a:ext uri="{FF2B5EF4-FFF2-40B4-BE49-F238E27FC236}">
                  <a16:creationId xmlns:a16="http://schemas.microsoft.com/office/drawing/2014/main" id="{EF0FC47B-FE70-2C59-CF1F-7B3B0012292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9" y="1764"/>
              <a:ext cx="699" cy="340"/>
              <a:chOff x="98" y="4958"/>
              <a:chExt cx="1747" cy="850"/>
            </a:xfrm>
          </p:grpSpPr>
          <p:sp>
            <p:nvSpPr>
              <p:cNvPr id="37" name="Line 72">
                <a:extLst>
                  <a:ext uri="{FF2B5EF4-FFF2-40B4-BE49-F238E27FC236}">
                    <a16:creationId xmlns:a16="http://schemas.microsoft.com/office/drawing/2014/main" id="{74325B17-1619-8CB0-623A-7C2B2A1B2C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4" y="5383"/>
                <a:ext cx="47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Text Box 73">
                <a:extLst>
                  <a:ext uri="{FF2B5EF4-FFF2-40B4-BE49-F238E27FC236}">
                    <a16:creationId xmlns:a16="http://schemas.microsoft.com/office/drawing/2014/main" id="{A5243274-09D3-2A67-D843-63EF1DE55D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>
                  <a:defRPr/>
                </a:pPr>
                <a:r>
                  <a:rPr lang="ja-JP" altLang="en-US" sz="1000" b="1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フチ無印刷</a:t>
                </a: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は</a:t>
                </a:r>
              </a:p>
              <a:p>
                <a:pPr algn="just">
                  <a:defRPr/>
                </a:pP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この</a:t>
                </a:r>
                <a:r>
                  <a:rPr lang="ja-JP" altLang="en-US" sz="1000" b="1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黒</a:t>
                </a: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い線まで伸ばす。</a:t>
                </a:r>
                <a:endParaRPr lang="ja-JP" altLang="en-US" sz="1400"/>
              </a:p>
            </p:txBody>
          </p:sp>
        </p:grpSp>
        <p:grpSp>
          <p:nvGrpSpPr>
            <p:cNvPr id="27" name="Group 92">
              <a:extLst>
                <a:ext uri="{FF2B5EF4-FFF2-40B4-BE49-F238E27FC236}">
                  <a16:creationId xmlns:a16="http://schemas.microsoft.com/office/drawing/2014/main" id="{6BC0183E-2815-DFBA-5356-A3CCAC57441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9" y="828"/>
              <a:ext cx="2195" cy="2041"/>
              <a:chOff x="39" y="828"/>
              <a:chExt cx="2195" cy="2041"/>
            </a:xfrm>
          </p:grpSpPr>
          <p:sp>
            <p:nvSpPr>
              <p:cNvPr id="33" name="Rectangle 73">
                <a:extLst>
                  <a:ext uri="{FF2B5EF4-FFF2-40B4-BE49-F238E27FC236}">
                    <a16:creationId xmlns:a16="http://schemas.microsoft.com/office/drawing/2014/main" id="{FC24D64E-C4DF-C9BA-E530-D1DFB719498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805" y="873"/>
                <a:ext cx="1429" cy="1996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" name="Group 74">
                <a:extLst>
                  <a:ext uri="{FF2B5EF4-FFF2-40B4-BE49-F238E27FC236}">
                    <a16:creationId xmlns:a16="http://schemas.microsoft.com/office/drawing/2014/main" id="{4949294C-BF9A-4F14-7359-4BB557BFBA5E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766" cy="343"/>
                <a:chOff x="98" y="2258"/>
                <a:chExt cx="1915" cy="857"/>
              </a:xfrm>
            </p:grpSpPr>
            <p:sp>
              <p:nvSpPr>
                <p:cNvPr id="35" name="Line 75">
                  <a:extLst>
                    <a:ext uri="{FF2B5EF4-FFF2-40B4-BE49-F238E27FC236}">
                      <a16:creationId xmlns:a16="http://schemas.microsoft.com/office/drawing/2014/main" id="{CDD790B5-07E5-08C7-B72F-989D3C630D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73" y="2688"/>
                  <a:ext cx="64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" name="Text Box 76">
                  <a:extLst>
                    <a:ext uri="{FF2B5EF4-FFF2-40B4-BE49-F238E27FC236}">
                      <a16:creationId xmlns:a16="http://schemas.microsoft.com/office/drawing/2014/main" id="{3C493E3C-20B0-C26A-3C83-22FD4CB25C0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仕上がり位置。</a:t>
                  </a:r>
                </a:p>
                <a:p>
                  <a:pPr algn="just">
                    <a:defRPr/>
                  </a:pP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青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い線でカットします。</a:t>
                  </a:r>
                  <a:endParaRPr lang="ja-JP" altLang="en-US" sz="1400"/>
                </a:p>
              </p:txBody>
            </p:sp>
          </p:grpSp>
        </p:grpSp>
        <p:grpSp>
          <p:nvGrpSpPr>
            <p:cNvPr id="28" name="Group 96">
              <a:extLst>
                <a:ext uri="{FF2B5EF4-FFF2-40B4-BE49-F238E27FC236}">
                  <a16:creationId xmlns:a16="http://schemas.microsoft.com/office/drawing/2014/main" id="{F7C8B39D-F33A-8A31-2314-E7A8F79B775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4" y="34"/>
              <a:ext cx="2969" cy="542"/>
              <a:chOff x="34" y="34"/>
              <a:chExt cx="2969" cy="542"/>
            </a:xfrm>
          </p:grpSpPr>
          <p:sp>
            <p:nvSpPr>
              <p:cNvPr id="30" name="Rectangle 65">
                <a:extLst>
                  <a:ext uri="{FF2B5EF4-FFF2-40B4-BE49-F238E27FC236}">
                    <a16:creationId xmlns:a16="http://schemas.microsoft.com/office/drawing/2014/main" id="{8662174A-592B-7537-180C-1EE79364EC0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4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defRPr/>
                </a:pPr>
                <a:r>
                  <a:rPr lang="ja-JP" altLang="en-US" sz="1100" b="1" dirty="0"/>
                  <a:t>トレーディングカード</a:t>
                </a:r>
                <a:endParaRPr lang="en-US" altLang="ja-JP" sz="1100" b="1" dirty="0"/>
              </a:p>
              <a:p>
                <a:pPr>
                  <a:defRPr/>
                </a:pPr>
                <a:r>
                  <a:rPr lang="ja-JP" altLang="en-US" sz="900" b="1" dirty="0"/>
                  <a:t>（スタンダード）</a:t>
                </a:r>
                <a:endParaRPr lang="ja-JP" altLang="en-US" sz="900" dirty="0"/>
              </a:p>
              <a:p>
                <a:pPr>
                  <a:defRPr/>
                </a:pPr>
                <a:r>
                  <a:rPr lang="en-US" altLang="ja-JP" sz="1100" dirty="0"/>
                  <a:t>63×88mm</a:t>
                </a:r>
              </a:p>
            </p:txBody>
          </p:sp>
          <p:sp>
            <p:nvSpPr>
              <p:cNvPr id="31" name="Text Box 67">
                <a:extLst>
                  <a:ext uri="{FF2B5EF4-FFF2-40B4-BE49-F238E27FC236}">
                    <a16:creationId xmlns:a16="http://schemas.microsoft.com/office/drawing/2014/main" id="{7D676CA5-A0D6-90A6-9DCD-578B537B46D5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131" cy="54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 lnSpcReduction="10000"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/>
                  <a:t>をご希望の場合、外側の黒い線まで背景や画像を伸ばして下さい。</a:t>
                </a:r>
                <a:endParaRPr lang="en-US" altLang="ja-JP" sz="700" dirty="0"/>
              </a:p>
              <a:p>
                <a:pPr marL="0" indent="0">
                  <a:buClr>
                    <a:srgbClr val="000000"/>
                  </a:buClr>
                  <a:buFontTx/>
                  <a:buNone/>
                  <a:defRPr/>
                </a:pPr>
                <a:r>
                  <a:rPr lang="ja-JP" altLang="en-US" sz="700" dirty="0"/>
                  <a:t>　　（右下図参照）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/>
                  <a:t>は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/>
                  <a:t>に入れて作成してください。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  <a:defRPr/>
                </a:pPr>
                <a:r>
                  <a:rPr lang="ja-JP" altLang="en-US" sz="700" dirty="0"/>
                  <a:t>テンプレートを使用して</a:t>
                </a:r>
                <a:r>
                  <a:rPr lang="en-US" altLang="ja-JP" sz="700" dirty="0"/>
                  <a:t>PDF</a:t>
                </a:r>
                <a:r>
                  <a:rPr lang="ja-JP" altLang="en-US" sz="700" dirty="0"/>
                  <a:t>を作成する際は、説明部分を削除してください。</a:t>
                </a:r>
                <a:endParaRPr lang="en-US" altLang="ja-JP" sz="700" dirty="0"/>
              </a:p>
              <a:p>
                <a:pPr marL="0" indent="0">
                  <a:buFontTx/>
                  <a:buNone/>
                  <a:defRPr/>
                </a:pPr>
                <a:r>
                  <a:rPr lang="ja-JP" altLang="en-US" sz="700" dirty="0"/>
                  <a:t>　　また、テンプレートと同じサイズかどうか確認してください。</a:t>
                </a:r>
              </a:p>
            </p:txBody>
          </p:sp>
          <p:pic>
            <p:nvPicPr>
              <p:cNvPr id="32" name="Picture 91" descr="新Suprintロゴ">
                <a:extLst>
                  <a:ext uri="{FF2B5EF4-FFF2-40B4-BE49-F238E27FC236}">
                    <a16:creationId xmlns:a16="http://schemas.microsoft.com/office/drawing/2014/main" id="{F88747A0-C1D5-82A5-C8F0-EF0923195F65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351"/>
                <a:ext cx="342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Picture 77" descr="ぬりたし説明">
              <a:extLst>
                <a:ext uri="{FF2B5EF4-FFF2-40B4-BE49-F238E27FC236}">
                  <a16:creationId xmlns:a16="http://schemas.microsoft.com/office/drawing/2014/main" id="{4550F1D8-B90B-982B-6F22-8931E698428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918"/>
              <a:ext cx="641" cy="1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6942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71" userDrawn="1">
          <p15:clr>
            <a:srgbClr val="FBAE40"/>
          </p15:clr>
        </p15:guide>
        <p15:guide id="2" pos="151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Box 12">
            <a:extLst>
              <a:ext uri="{FF2B5EF4-FFF2-40B4-BE49-F238E27FC236}">
                <a16:creationId xmlns:a16="http://schemas.microsoft.com/office/drawing/2014/main" id="{5918635A-0D67-D83C-F89A-1CA913519F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0000" y="10080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dirty="0"/>
              <a:t>裏</a:t>
            </a:r>
          </a:p>
        </p:txBody>
      </p:sp>
      <p:sp>
        <p:nvSpPr>
          <p:cNvPr id="30" name="Oval 95">
            <a:extLst>
              <a:ext uri="{FF2B5EF4-FFF2-40B4-BE49-F238E27FC236}">
                <a16:creationId xmlns:a16="http://schemas.microsoft.com/office/drawing/2014/main" id="{1CE4E64D-FD6A-D295-ACBE-6D4986F928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708000" y="9720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31" name="Oval 96">
            <a:extLst>
              <a:ext uri="{FF2B5EF4-FFF2-40B4-BE49-F238E27FC236}">
                <a16:creationId xmlns:a16="http://schemas.microsoft.com/office/drawing/2014/main" id="{97D4405E-F5FA-5AD8-36A7-EADDF7297A4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708000" y="4716000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32" name="object 32">
            <a:extLst>
              <a:ext uri="{FF2B5EF4-FFF2-40B4-BE49-F238E27FC236}">
                <a16:creationId xmlns:a16="http://schemas.microsoft.com/office/drawing/2014/main" id="{321A3036-CF74-E994-DA02-69FB041CE048}"/>
              </a:ext>
            </a:extLst>
          </p:cNvPr>
          <p:cNvSpPr/>
          <p:nvPr userDrawn="1"/>
        </p:nvSpPr>
        <p:spPr>
          <a:xfrm>
            <a:off x="1170206" y="1278212"/>
            <a:ext cx="2484000" cy="3384000"/>
          </a:xfrm>
          <a:custGeom>
            <a:avLst/>
            <a:gdLst/>
            <a:ahLst/>
            <a:cxnLst/>
            <a:rect l="l" t="t" r="r" b="b"/>
            <a:pathLst>
              <a:path w="2160270" h="3276600">
                <a:moveTo>
                  <a:pt x="0" y="0"/>
                </a:moveTo>
                <a:lnTo>
                  <a:pt x="2160003" y="0"/>
                </a:lnTo>
                <a:lnTo>
                  <a:pt x="2160003" y="3276003"/>
                </a:lnTo>
                <a:lnTo>
                  <a:pt x="0" y="327600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598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74CD329B-7949-A3EA-A876-985DFAA0499F}"/>
              </a:ext>
            </a:extLst>
          </p:cNvPr>
          <p:cNvGrpSpPr/>
          <p:nvPr userDrawn="1"/>
        </p:nvGrpSpPr>
        <p:grpSpPr>
          <a:xfrm>
            <a:off x="821007" y="929012"/>
            <a:ext cx="3182399" cy="4082401"/>
            <a:chOff x="28801" y="28796"/>
            <a:chExt cx="3182399" cy="4082401"/>
          </a:xfrm>
        </p:grpSpPr>
        <p:grpSp>
          <p:nvGrpSpPr>
            <p:cNvPr id="34" name="object 2">
              <a:extLst>
                <a:ext uri="{FF2B5EF4-FFF2-40B4-BE49-F238E27FC236}">
                  <a16:creationId xmlns:a16="http://schemas.microsoft.com/office/drawing/2014/main" id="{0E620CE2-1DE7-00BA-4C4A-4860A8B3D467}"/>
                </a:ext>
              </a:extLst>
            </p:cNvPr>
            <p:cNvGrpSpPr/>
            <p:nvPr/>
          </p:nvGrpSpPr>
          <p:grpSpPr>
            <a:xfrm>
              <a:off x="52092" y="3652092"/>
              <a:ext cx="436245" cy="436245"/>
              <a:chOff x="52092" y="3652092"/>
              <a:chExt cx="436245" cy="436245"/>
            </a:xfrm>
          </p:grpSpPr>
          <p:sp>
            <p:nvSpPr>
              <p:cNvPr id="56" name="object 3">
                <a:extLst>
                  <a:ext uri="{FF2B5EF4-FFF2-40B4-BE49-F238E27FC236}">
                    <a16:creationId xmlns:a16="http://schemas.microsoft.com/office/drawing/2014/main" id="{B0BEB737-59E3-DB47-5055-C6BD7CB5796A}"/>
                  </a:ext>
                </a:extLst>
              </p:cNvPr>
              <p:cNvSpPr/>
              <p:nvPr/>
            </p:nvSpPr>
            <p:spPr>
              <a:xfrm>
                <a:off x="54000" y="365399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5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4">
                <a:extLst>
                  <a:ext uri="{FF2B5EF4-FFF2-40B4-BE49-F238E27FC236}">
                    <a16:creationId xmlns:a16="http://schemas.microsoft.com/office/drawing/2014/main" id="{EBFD05D5-9B22-BB20-07E4-EB9D743BA612}"/>
                  </a:ext>
                </a:extLst>
              </p:cNvPr>
              <p:cNvSpPr/>
              <p:nvPr/>
            </p:nvSpPr>
            <p:spPr>
              <a:xfrm>
                <a:off x="53997" y="3761994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5" name="object 5">
              <a:extLst>
                <a:ext uri="{FF2B5EF4-FFF2-40B4-BE49-F238E27FC236}">
                  <a16:creationId xmlns:a16="http://schemas.microsoft.com/office/drawing/2014/main" id="{C4BE808F-DF60-D360-EB87-65E71068E4A5}"/>
                </a:ext>
              </a:extLst>
            </p:cNvPr>
            <p:cNvGrpSpPr/>
            <p:nvPr/>
          </p:nvGrpSpPr>
          <p:grpSpPr>
            <a:xfrm>
              <a:off x="52092" y="52089"/>
              <a:ext cx="436245" cy="436245"/>
              <a:chOff x="52092" y="52089"/>
              <a:chExt cx="436245" cy="436245"/>
            </a:xfrm>
          </p:grpSpPr>
          <p:sp>
            <p:nvSpPr>
              <p:cNvPr id="54" name="object 6">
                <a:extLst>
                  <a:ext uri="{FF2B5EF4-FFF2-40B4-BE49-F238E27FC236}">
                    <a16:creationId xmlns:a16="http://schemas.microsoft.com/office/drawing/2014/main" id="{20DC9841-F693-5D8E-DC18-5D0689EDE7F8}"/>
                  </a:ext>
                </a:extLst>
              </p:cNvPr>
              <p:cNvSpPr/>
              <p:nvPr/>
            </p:nvSpPr>
            <p:spPr>
              <a:xfrm>
                <a:off x="54000" y="53994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7">
                <a:extLst>
                  <a:ext uri="{FF2B5EF4-FFF2-40B4-BE49-F238E27FC236}">
                    <a16:creationId xmlns:a16="http://schemas.microsoft.com/office/drawing/2014/main" id="{D27C9012-E838-3F41-B93F-C025BF49B94C}"/>
                  </a:ext>
                </a:extLst>
              </p:cNvPr>
              <p:cNvSpPr/>
              <p:nvPr/>
            </p:nvSpPr>
            <p:spPr>
              <a:xfrm>
                <a:off x="53997" y="53997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6" name="object 8">
              <a:extLst>
                <a:ext uri="{FF2B5EF4-FFF2-40B4-BE49-F238E27FC236}">
                  <a16:creationId xmlns:a16="http://schemas.microsoft.com/office/drawing/2014/main" id="{B67FD656-9163-39D4-235A-B11BF52775C6}"/>
                </a:ext>
              </a:extLst>
            </p:cNvPr>
            <p:cNvGrpSpPr/>
            <p:nvPr/>
          </p:nvGrpSpPr>
          <p:grpSpPr>
            <a:xfrm>
              <a:off x="2752094" y="52089"/>
              <a:ext cx="436245" cy="436245"/>
              <a:chOff x="2752094" y="52089"/>
              <a:chExt cx="436245" cy="436245"/>
            </a:xfrm>
          </p:grpSpPr>
          <p:sp>
            <p:nvSpPr>
              <p:cNvPr id="52" name="object 9">
                <a:extLst>
                  <a:ext uri="{FF2B5EF4-FFF2-40B4-BE49-F238E27FC236}">
                    <a16:creationId xmlns:a16="http://schemas.microsoft.com/office/drawing/2014/main" id="{B9ADABC9-3FA9-898E-A0AB-DD663DDE0281}"/>
                  </a:ext>
                </a:extLst>
              </p:cNvPr>
              <p:cNvSpPr/>
              <p:nvPr/>
            </p:nvSpPr>
            <p:spPr>
              <a:xfrm>
                <a:off x="2861998" y="53994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0">
                <a:extLst>
                  <a:ext uri="{FF2B5EF4-FFF2-40B4-BE49-F238E27FC236}">
                    <a16:creationId xmlns:a16="http://schemas.microsoft.com/office/drawing/2014/main" id="{72CED968-FD76-B747-F489-275861855260}"/>
                  </a:ext>
                </a:extLst>
              </p:cNvPr>
              <p:cNvSpPr/>
              <p:nvPr/>
            </p:nvSpPr>
            <p:spPr>
              <a:xfrm>
                <a:off x="2753999" y="53997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5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7" name="object 11">
              <a:extLst>
                <a:ext uri="{FF2B5EF4-FFF2-40B4-BE49-F238E27FC236}">
                  <a16:creationId xmlns:a16="http://schemas.microsoft.com/office/drawing/2014/main" id="{6256C051-850B-43BA-9885-D09BCF0DA25D}"/>
                </a:ext>
              </a:extLst>
            </p:cNvPr>
            <p:cNvGrpSpPr/>
            <p:nvPr/>
          </p:nvGrpSpPr>
          <p:grpSpPr>
            <a:xfrm>
              <a:off x="2752094" y="3652092"/>
              <a:ext cx="436245" cy="436245"/>
              <a:chOff x="2752094" y="3652092"/>
              <a:chExt cx="436245" cy="436245"/>
            </a:xfrm>
          </p:grpSpPr>
          <p:sp>
            <p:nvSpPr>
              <p:cNvPr id="50" name="object 12">
                <a:extLst>
                  <a:ext uri="{FF2B5EF4-FFF2-40B4-BE49-F238E27FC236}">
                    <a16:creationId xmlns:a16="http://schemas.microsoft.com/office/drawing/2014/main" id="{8FF669FB-606B-8AFB-4E07-1BD2486084C7}"/>
                  </a:ext>
                </a:extLst>
              </p:cNvPr>
              <p:cNvSpPr/>
              <p:nvPr/>
            </p:nvSpPr>
            <p:spPr>
              <a:xfrm>
                <a:off x="2861998" y="365399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5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3">
                <a:extLst>
                  <a:ext uri="{FF2B5EF4-FFF2-40B4-BE49-F238E27FC236}">
                    <a16:creationId xmlns:a16="http://schemas.microsoft.com/office/drawing/2014/main" id="{B4F6F6F8-6718-8D1C-83CE-B2CBB45B8E94}"/>
                  </a:ext>
                </a:extLst>
              </p:cNvPr>
              <p:cNvSpPr/>
              <p:nvPr/>
            </p:nvSpPr>
            <p:spPr>
              <a:xfrm>
                <a:off x="2753999" y="3761994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5" h="324485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8" name="object 14">
              <a:extLst>
                <a:ext uri="{FF2B5EF4-FFF2-40B4-BE49-F238E27FC236}">
                  <a16:creationId xmlns:a16="http://schemas.microsoft.com/office/drawing/2014/main" id="{5F21A1DC-E567-26A9-2C8A-CDD646658A15}"/>
                </a:ext>
              </a:extLst>
            </p:cNvPr>
            <p:cNvGrpSpPr/>
            <p:nvPr/>
          </p:nvGrpSpPr>
          <p:grpSpPr>
            <a:xfrm>
              <a:off x="28801" y="1612795"/>
              <a:ext cx="304800" cy="914400"/>
              <a:chOff x="28801" y="1612795"/>
              <a:chExt cx="304800" cy="914400"/>
            </a:xfrm>
          </p:grpSpPr>
          <p:sp>
            <p:nvSpPr>
              <p:cNvPr id="48" name="object 15">
                <a:extLst>
                  <a:ext uri="{FF2B5EF4-FFF2-40B4-BE49-F238E27FC236}">
                    <a16:creationId xmlns:a16="http://schemas.microsoft.com/office/drawing/2014/main" id="{784286AE-5BC8-3D03-2926-3CA88DF2BC02}"/>
                  </a:ext>
                </a:extLst>
              </p:cNvPr>
              <p:cNvSpPr/>
              <p:nvPr/>
            </p:nvSpPr>
            <p:spPr>
              <a:xfrm>
                <a:off x="28801" y="206999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6">
                <a:extLst>
                  <a:ext uri="{FF2B5EF4-FFF2-40B4-BE49-F238E27FC236}">
                    <a16:creationId xmlns:a16="http://schemas.microsoft.com/office/drawing/2014/main" id="{C55AC4AB-2F66-ECF8-3211-5991A0651F1D}"/>
                  </a:ext>
                </a:extLst>
              </p:cNvPr>
              <p:cNvSpPr/>
              <p:nvPr/>
            </p:nvSpPr>
            <p:spPr>
              <a:xfrm>
                <a:off x="257401" y="161279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9" name="object 17">
              <a:extLst>
                <a:ext uri="{FF2B5EF4-FFF2-40B4-BE49-F238E27FC236}">
                  <a16:creationId xmlns:a16="http://schemas.microsoft.com/office/drawing/2014/main" id="{54BA7CBF-1C19-46A4-DAA1-13E2AE6BC3B9}"/>
                </a:ext>
              </a:extLst>
            </p:cNvPr>
            <p:cNvGrpSpPr/>
            <p:nvPr/>
          </p:nvGrpSpPr>
          <p:grpSpPr>
            <a:xfrm>
              <a:off x="2906400" y="1612795"/>
              <a:ext cx="304800" cy="914400"/>
              <a:chOff x="2906400" y="1612795"/>
              <a:chExt cx="304800" cy="914400"/>
            </a:xfrm>
          </p:grpSpPr>
          <p:sp>
            <p:nvSpPr>
              <p:cNvPr id="46" name="object 18">
                <a:extLst>
                  <a:ext uri="{FF2B5EF4-FFF2-40B4-BE49-F238E27FC236}">
                    <a16:creationId xmlns:a16="http://schemas.microsoft.com/office/drawing/2014/main" id="{63D35B55-5130-48E5-DD7E-6FCB02DB3BE2}"/>
                  </a:ext>
                </a:extLst>
              </p:cNvPr>
              <p:cNvSpPr/>
              <p:nvPr/>
            </p:nvSpPr>
            <p:spPr>
              <a:xfrm>
                <a:off x="2906400" y="206999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9">
                <a:extLst>
                  <a:ext uri="{FF2B5EF4-FFF2-40B4-BE49-F238E27FC236}">
                    <a16:creationId xmlns:a16="http://schemas.microsoft.com/office/drawing/2014/main" id="{8596C735-D4EC-755A-5EE4-C9602AA2E8BD}"/>
                  </a:ext>
                </a:extLst>
              </p:cNvPr>
              <p:cNvSpPr/>
              <p:nvPr/>
            </p:nvSpPr>
            <p:spPr>
              <a:xfrm>
                <a:off x="2982600" y="161279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40" name="object 20">
              <a:extLst>
                <a:ext uri="{FF2B5EF4-FFF2-40B4-BE49-F238E27FC236}">
                  <a16:creationId xmlns:a16="http://schemas.microsoft.com/office/drawing/2014/main" id="{1C17075E-EEAE-12D0-93A4-48023D061A66}"/>
                </a:ext>
              </a:extLst>
            </p:cNvPr>
            <p:cNvGrpSpPr/>
            <p:nvPr/>
          </p:nvGrpSpPr>
          <p:grpSpPr>
            <a:xfrm>
              <a:off x="1162800" y="28796"/>
              <a:ext cx="914400" cy="304800"/>
              <a:chOff x="1162800" y="28796"/>
              <a:chExt cx="914400" cy="304800"/>
            </a:xfrm>
          </p:grpSpPr>
          <p:sp>
            <p:nvSpPr>
              <p:cNvPr id="44" name="object 21">
                <a:extLst>
                  <a:ext uri="{FF2B5EF4-FFF2-40B4-BE49-F238E27FC236}">
                    <a16:creationId xmlns:a16="http://schemas.microsoft.com/office/drawing/2014/main" id="{E75688BE-9E49-C14F-E85A-EB2407A102F4}"/>
                  </a:ext>
                </a:extLst>
              </p:cNvPr>
              <p:cNvSpPr/>
              <p:nvPr/>
            </p:nvSpPr>
            <p:spPr>
              <a:xfrm>
                <a:off x="1162800" y="25739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2">
                <a:extLst>
                  <a:ext uri="{FF2B5EF4-FFF2-40B4-BE49-F238E27FC236}">
                    <a16:creationId xmlns:a16="http://schemas.microsoft.com/office/drawing/2014/main" id="{D172DAA5-3D02-5ECB-4C26-398C5E95AC54}"/>
                  </a:ext>
                </a:extLst>
              </p:cNvPr>
              <p:cNvSpPr/>
              <p:nvPr/>
            </p:nvSpPr>
            <p:spPr>
              <a:xfrm>
                <a:off x="1620000" y="2879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41" name="object 23">
              <a:extLst>
                <a:ext uri="{FF2B5EF4-FFF2-40B4-BE49-F238E27FC236}">
                  <a16:creationId xmlns:a16="http://schemas.microsoft.com/office/drawing/2014/main" id="{0B718577-36FB-EC75-7E48-EDEEC2B21CFF}"/>
                </a:ext>
              </a:extLst>
            </p:cNvPr>
            <p:cNvGrpSpPr/>
            <p:nvPr/>
          </p:nvGrpSpPr>
          <p:grpSpPr>
            <a:xfrm>
              <a:off x="1162800" y="3806397"/>
              <a:ext cx="914400" cy="304800"/>
              <a:chOff x="1162800" y="3806397"/>
              <a:chExt cx="914400" cy="304800"/>
            </a:xfrm>
          </p:grpSpPr>
          <p:sp>
            <p:nvSpPr>
              <p:cNvPr id="42" name="object 24">
                <a:extLst>
                  <a:ext uri="{FF2B5EF4-FFF2-40B4-BE49-F238E27FC236}">
                    <a16:creationId xmlns:a16="http://schemas.microsoft.com/office/drawing/2014/main" id="{841A193F-8299-C5CE-71F1-7776139FE6C6}"/>
                  </a:ext>
                </a:extLst>
              </p:cNvPr>
              <p:cNvSpPr/>
              <p:nvPr/>
            </p:nvSpPr>
            <p:spPr>
              <a:xfrm>
                <a:off x="1162800" y="3882597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25">
                <a:extLst>
                  <a:ext uri="{FF2B5EF4-FFF2-40B4-BE49-F238E27FC236}">
                    <a16:creationId xmlns:a16="http://schemas.microsoft.com/office/drawing/2014/main" id="{33564C56-19F0-C058-3F0F-013F7C804355}"/>
                  </a:ext>
                </a:extLst>
              </p:cNvPr>
              <p:cNvSpPr/>
              <p:nvPr/>
            </p:nvSpPr>
            <p:spPr>
              <a:xfrm>
                <a:off x="1620000" y="3806397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300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9675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43050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02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574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146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718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1" userDrawn="1">
          <p15:clr>
            <a:srgbClr val="F26B43"/>
          </p15:clr>
        </p15:guide>
        <p15:guide id="2" pos="15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藤井 敬一</cp:lastModifiedBy>
  <cp:revision>22</cp:revision>
  <dcterms:created xsi:type="dcterms:W3CDTF">2008-06-03T11:31:49Z</dcterms:created>
  <dcterms:modified xsi:type="dcterms:W3CDTF">2026-02-06T08:12:11Z</dcterms:modified>
</cp:coreProperties>
</file>