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4824413" cy="59404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6">
          <p15:clr>
            <a:srgbClr val="A4A3A4"/>
          </p15:clr>
        </p15:guide>
        <p15:guide id="2" orient="horz" pos="2835">
          <p15:clr>
            <a:srgbClr val="A4A3A4"/>
          </p15:clr>
        </p15:guide>
        <p15:guide id="3" pos="907">
          <p15:clr>
            <a:srgbClr val="A4A3A4"/>
          </p15:clr>
        </p15:guide>
        <p15:guide id="4" pos="213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 varScale="1">
        <p:scale>
          <a:sx n="113" d="100"/>
          <a:sy n="113" d="100"/>
        </p:scale>
        <p:origin x="2214" y="96"/>
      </p:cViewPr>
      <p:guideLst>
        <p:guide orient="horz" pos="906"/>
        <p:guide orient="horz" pos="2835"/>
        <p:guide pos="907"/>
        <p:guide pos="21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36763" y="685800"/>
            <a:ext cx="278447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mtClean="0"/>
            </a:lvl1pPr>
          </a:lstStyle>
          <a:p>
            <a:pPr>
              <a:defRPr/>
            </a:pPr>
            <a:fld id="{C95A2D25-B860-4D3B-BBC4-3A5D6ECB2AA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600012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7"/>
          <p:cNvGrpSpPr>
            <a:grpSpLocks/>
          </p:cNvGrpSpPr>
          <p:nvPr userDrawn="1"/>
        </p:nvGrpSpPr>
        <p:grpSpPr bwMode="auto">
          <a:xfrm>
            <a:off x="53975" y="53975"/>
            <a:ext cx="4770438" cy="4500563"/>
            <a:chOff x="34" y="34"/>
            <a:chExt cx="3005" cy="2835"/>
          </a:xfrm>
        </p:grpSpPr>
        <p:grpSp>
          <p:nvGrpSpPr>
            <p:cNvPr id="3" name="Group 93"/>
            <p:cNvGrpSpPr>
              <a:grpSpLocks/>
            </p:cNvGrpSpPr>
            <p:nvPr userDrawn="1"/>
          </p:nvGrpSpPr>
          <p:grpSpPr bwMode="auto">
            <a:xfrm>
              <a:off x="39" y="941"/>
              <a:ext cx="2127" cy="1860"/>
              <a:chOff x="39" y="941"/>
              <a:chExt cx="2127" cy="1860"/>
            </a:xfrm>
          </p:grpSpPr>
          <p:sp>
            <p:nvSpPr>
              <p:cNvPr id="17" name="Rectangle 62"/>
              <p:cNvSpPr>
                <a:spLocks noChangeArrowheads="1"/>
              </p:cNvSpPr>
              <p:nvPr userDrawn="1"/>
            </p:nvSpPr>
            <p:spPr bwMode="auto">
              <a:xfrm>
                <a:off x="873" y="941"/>
                <a:ext cx="1293" cy="1860"/>
              </a:xfrm>
              <a:prstGeom prst="rect">
                <a:avLst/>
              </a:prstGeom>
              <a:noFill/>
              <a:ln w="6350">
                <a:solidFill>
                  <a:srgbClr val="00FF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74295" tIns="8890" rIns="74295" bIns="8890"/>
              <a:lstStyle>
                <a:lvl1pPr eaLnBrk="0" hangingPunct="0"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18" name="Group 68"/>
              <p:cNvGrpSpPr>
                <a:grpSpLocks/>
              </p:cNvGrpSpPr>
              <p:nvPr userDrawn="1"/>
            </p:nvGrpSpPr>
            <p:grpSpPr bwMode="auto">
              <a:xfrm>
                <a:off x="39" y="1252"/>
                <a:ext cx="835" cy="431"/>
                <a:chOff x="98" y="3518"/>
                <a:chExt cx="2086" cy="1077"/>
              </a:xfrm>
            </p:grpSpPr>
            <p:sp>
              <p:nvSpPr>
                <p:cNvPr id="19" name="Line 69"/>
                <p:cNvSpPr>
                  <a:spLocks noChangeShapeType="1"/>
                </p:cNvSpPr>
                <p:nvPr/>
              </p:nvSpPr>
              <p:spPr bwMode="auto">
                <a:xfrm>
                  <a:off x="1373" y="4055"/>
                  <a:ext cx="811" cy="0"/>
                </a:xfrm>
                <a:prstGeom prst="line">
                  <a:avLst/>
                </a:prstGeom>
                <a:noFill/>
                <a:ln w="9525">
                  <a:solidFill>
                    <a:srgbClr val="00FF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" name="Text Box 70"/>
                <p:cNvSpPr txBox="1">
                  <a:spLocks noChangeArrowheads="1"/>
                </p:cNvSpPr>
                <p:nvPr/>
              </p:nvSpPr>
              <p:spPr bwMode="auto">
                <a:xfrm>
                  <a:off x="98" y="3518"/>
                  <a:ext cx="1475" cy="1077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FFFF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>
                    <a:defRPr/>
                  </a:pPr>
                  <a:r>
                    <a:rPr lang="ja-JP" altLang="en-US" sz="1000" b="1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切れては困る物</a:t>
                  </a:r>
                  <a:r>
                    <a:rPr lang="ja-JP" altLang="en-US" sz="1000">
                      <a:latin typeface="Century" pitchFamily="18" charset="0"/>
                      <a:ea typeface="ＭＳ 明朝" pitchFamily="17" charset="-128"/>
                    </a:rPr>
                    <a:t>はこの</a:t>
                  </a:r>
                  <a:r>
                    <a:rPr lang="ja-JP" altLang="en-US" sz="1000" b="1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水色</a:t>
                  </a:r>
                  <a:r>
                    <a:rPr lang="ja-JP" altLang="en-US" sz="1000">
                      <a:latin typeface="Century" pitchFamily="18" charset="0"/>
                      <a:ea typeface="ＭＳ 明朝" pitchFamily="17" charset="-128"/>
                    </a:rPr>
                    <a:t>の線の内側に配置。</a:t>
                  </a:r>
                  <a:endParaRPr lang="ja-JP" altLang="en-US" sz="1400"/>
                </a:p>
              </p:txBody>
            </p:sp>
          </p:grpSp>
        </p:grpSp>
        <p:grpSp>
          <p:nvGrpSpPr>
            <p:cNvPr id="4" name="Group 71"/>
            <p:cNvGrpSpPr>
              <a:grpSpLocks/>
            </p:cNvGrpSpPr>
            <p:nvPr userDrawn="1"/>
          </p:nvGrpSpPr>
          <p:grpSpPr bwMode="auto">
            <a:xfrm>
              <a:off x="39" y="1764"/>
              <a:ext cx="699" cy="340"/>
              <a:chOff x="98" y="4958"/>
              <a:chExt cx="1747" cy="850"/>
            </a:xfrm>
          </p:grpSpPr>
          <p:sp>
            <p:nvSpPr>
              <p:cNvPr id="15" name="Line 72"/>
              <p:cNvSpPr>
                <a:spLocks noChangeShapeType="1"/>
              </p:cNvSpPr>
              <p:nvPr/>
            </p:nvSpPr>
            <p:spPr bwMode="auto">
              <a:xfrm>
                <a:off x="1374" y="5383"/>
                <a:ext cx="471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" name="Text Box 73"/>
              <p:cNvSpPr txBox="1">
                <a:spLocks noChangeArrowheads="1"/>
              </p:cNvSpPr>
              <p:nvPr/>
            </p:nvSpPr>
            <p:spPr bwMode="auto">
              <a:xfrm>
                <a:off x="98" y="4958"/>
                <a:ext cx="1475" cy="85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lIns="18000" tIns="18000" rIns="18000" bIns="18000"/>
              <a:lstStyle>
                <a:lvl1pPr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just">
                  <a:defRPr/>
                </a:pPr>
                <a:r>
                  <a:rPr lang="ja-JP" altLang="en-US" sz="1000" b="1">
                    <a:solidFill>
                      <a:srgbClr val="FF0000"/>
                    </a:solidFill>
                    <a:latin typeface="Century" pitchFamily="18" charset="0"/>
                    <a:ea typeface="ＭＳ 明朝" pitchFamily="17" charset="-128"/>
                  </a:rPr>
                  <a:t>フチ無印刷</a:t>
                </a:r>
                <a:r>
                  <a:rPr lang="ja-JP" altLang="en-US" sz="1000">
                    <a:latin typeface="Century" pitchFamily="18" charset="0"/>
                    <a:ea typeface="ＭＳ 明朝" pitchFamily="17" charset="-128"/>
                  </a:rPr>
                  <a:t>は</a:t>
                </a:r>
              </a:p>
              <a:p>
                <a:pPr algn="just">
                  <a:defRPr/>
                </a:pPr>
                <a:r>
                  <a:rPr lang="ja-JP" altLang="en-US" sz="1000">
                    <a:latin typeface="Century" pitchFamily="18" charset="0"/>
                    <a:ea typeface="ＭＳ 明朝" pitchFamily="17" charset="-128"/>
                  </a:rPr>
                  <a:t>この</a:t>
                </a:r>
                <a:r>
                  <a:rPr lang="ja-JP" altLang="en-US" sz="1000" b="1">
                    <a:solidFill>
                      <a:srgbClr val="FF0000"/>
                    </a:solidFill>
                    <a:latin typeface="Century" pitchFamily="18" charset="0"/>
                    <a:ea typeface="ＭＳ 明朝" pitchFamily="17" charset="-128"/>
                  </a:rPr>
                  <a:t>黒</a:t>
                </a:r>
                <a:r>
                  <a:rPr lang="ja-JP" altLang="en-US" sz="1000">
                    <a:latin typeface="Century" pitchFamily="18" charset="0"/>
                    <a:ea typeface="ＭＳ 明朝" pitchFamily="17" charset="-128"/>
                  </a:rPr>
                  <a:t>い線まで伸ばす。</a:t>
                </a:r>
                <a:endParaRPr lang="ja-JP" altLang="en-US" sz="1400"/>
              </a:p>
            </p:txBody>
          </p:sp>
        </p:grpSp>
        <p:grpSp>
          <p:nvGrpSpPr>
            <p:cNvPr id="5" name="Group 92"/>
            <p:cNvGrpSpPr>
              <a:grpSpLocks/>
            </p:cNvGrpSpPr>
            <p:nvPr userDrawn="1"/>
          </p:nvGrpSpPr>
          <p:grpSpPr bwMode="auto">
            <a:xfrm>
              <a:off x="39" y="828"/>
              <a:ext cx="2195" cy="2041"/>
              <a:chOff x="39" y="828"/>
              <a:chExt cx="2195" cy="2041"/>
            </a:xfrm>
          </p:grpSpPr>
          <p:sp>
            <p:nvSpPr>
              <p:cNvPr id="11" name="Rectangle 73"/>
              <p:cNvSpPr>
                <a:spLocks noChangeArrowheads="1"/>
              </p:cNvSpPr>
              <p:nvPr userDrawn="1"/>
            </p:nvSpPr>
            <p:spPr bwMode="auto">
              <a:xfrm>
                <a:off x="805" y="873"/>
                <a:ext cx="1429" cy="1996"/>
              </a:xfrm>
              <a:prstGeom prst="rect">
                <a:avLst/>
              </a:prstGeom>
              <a:noFill/>
              <a:ln w="6350">
                <a:solidFill>
                  <a:srgbClr val="0000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74295" tIns="8890" rIns="74295" bIns="8890"/>
              <a:lstStyle>
                <a:lvl1pPr eaLnBrk="0" hangingPunct="0"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12" name="Group 74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766" cy="343"/>
                <a:chOff x="98" y="2258"/>
                <a:chExt cx="1915" cy="857"/>
              </a:xfrm>
            </p:grpSpPr>
            <p:sp>
              <p:nvSpPr>
                <p:cNvPr id="13" name="Line 75"/>
                <p:cNvSpPr>
                  <a:spLocks noChangeShapeType="1"/>
                </p:cNvSpPr>
                <p:nvPr/>
              </p:nvSpPr>
              <p:spPr bwMode="auto">
                <a:xfrm>
                  <a:off x="1373" y="2688"/>
                  <a:ext cx="640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" name="Text Box 76"/>
                <p:cNvSpPr txBox="1">
                  <a:spLocks noChangeArrowheads="1"/>
                </p:cNvSpPr>
                <p:nvPr/>
              </p:nvSpPr>
              <p:spPr bwMode="auto">
                <a:xfrm>
                  <a:off x="98" y="2258"/>
                  <a:ext cx="1475" cy="857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>
                    <a:defRPr/>
                  </a:pPr>
                  <a:r>
                    <a:rPr lang="ja-JP" altLang="en-US" sz="1000">
                      <a:latin typeface="Century" pitchFamily="18" charset="0"/>
                      <a:ea typeface="ＭＳ 明朝" pitchFamily="17" charset="-128"/>
                    </a:rPr>
                    <a:t>仕上がり位置。</a:t>
                  </a:r>
                </a:p>
                <a:p>
                  <a:pPr algn="just">
                    <a:defRPr/>
                  </a:pPr>
                  <a:r>
                    <a:rPr lang="ja-JP" altLang="en-US" sz="100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青</a:t>
                  </a:r>
                  <a:r>
                    <a:rPr lang="ja-JP" altLang="en-US" sz="1000">
                      <a:latin typeface="Century" pitchFamily="18" charset="0"/>
                      <a:ea typeface="ＭＳ 明朝" pitchFamily="17" charset="-128"/>
                    </a:rPr>
                    <a:t>い線でカットします。</a:t>
                  </a:r>
                  <a:endParaRPr lang="ja-JP" altLang="en-US" sz="1400"/>
                </a:p>
              </p:txBody>
            </p:sp>
          </p:grpSp>
        </p:grpSp>
        <p:grpSp>
          <p:nvGrpSpPr>
            <p:cNvPr id="6" name="Group 96"/>
            <p:cNvGrpSpPr>
              <a:grpSpLocks/>
            </p:cNvGrpSpPr>
            <p:nvPr userDrawn="1"/>
          </p:nvGrpSpPr>
          <p:grpSpPr bwMode="auto">
            <a:xfrm>
              <a:off x="34" y="34"/>
              <a:ext cx="2969" cy="542"/>
              <a:chOff x="34" y="34"/>
              <a:chExt cx="2969" cy="542"/>
            </a:xfrm>
          </p:grpSpPr>
          <p:sp>
            <p:nvSpPr>
              <p:cNvPr id="8" name="Rectangle 65"/>
              <p:cNvSpPr>
                <a:spLocks noChangeArrowheads="1"/>
              </p:cNvSpPr>
              <p:nvPr userDrawn="1"/>
            </p:nvSpPr>
            <p:spPr bwMode="auto">
              <a:xfrm>
                <a:off x="34" y="34"/>
                <a:ext cx="839" cy="54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36000" tIns="36000" rIns="36000" bIns="36000">
                <a:normAutofit/>
              </a:bodyPr>
              <a:lstStyle>
                <a:lvl1pPr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1803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1803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1803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1803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>
                  <a:defRPr/>
                </a:pPr>
                <a:r>
                  <a:rPr lang="ja-JP" altLang="en-US" sz="1100" b="1" dirty="0"/>
                  <a:t>トレーディングカード</a:t>
                </a:r>
                <a:endParaRPr lang="en-US" altLang="ja-JP" sz="1100" b="1" dirty="0"/>
              </a:p>
              <a:p>
                <a:pPr>
                  <a:defRPr/>
                </a:pPr>
                <a:r>
                  <a:rPr lang="ja-JP" altLang="en-US" sz="900" b="1" dirty="0"/>
                  <a:t>（スタンダード）</a:t>
                </a:r>
                <a:endParaRPr lang="ja-JP" altLang="en-US" sz="900" dirty="0"/>
              </a:p>
              <a:p>
                <a:pPr>
                  <a:defRPr/>
                </a:pPr>
                <a:r>
                  <a:rPr lang="en-US" altLang="ja-JP" sz="1100" dirty="0"/>
                  <a:t>63×88mm</a:t>
                </a:r>
              </a:p>
            </p:txBody>
          </p:sp>
          <p:sp>
            <p:nvSpPr>
              <p:cNvPr id="9" name="Text Box 67"/>
              <p:cNvSpPr txBox="1">
                <a:spLocks noChangeArrowheads="1"/>
              </p:cNvSpPr>
              <p:nvPr userDrawn="1"/>
            </p:nvSpPr>
            <p:spPr bwMode="auto">
              <a:xfrm>
                <a:off x="872" y="34"/>
                <a:ext cx="2131" cy="542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lIns="36000" tIns="36000" rIns="36000" bIns="36000">
                <a:normAutofit lnSpcReduction="10000"/>
              </a:bodyPr>
              <a:lstStyle>
                <a:lvl1pPr marL="114300" indent="-1143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700" b="1" dirty="0">
                    <a:solidFill>
                      <a:srgbClr val="FF0000"/>
                    </a:solidFill>
                  </a:rPr>
                  <a:t>フチ無印刷</a:t>
                </a:r>
                <a:r>
                  <a:rPr lang="ja-JP" altLang="en-US" sz="700" dirty="0"/>
                  <a:t>をご希望の場合、外側の黒い線まで背景や画像を伸ばして下さい。</a:t>
                </a:r>
                <a:endParaRPr lang="en-US" altLang="ja-JP" sz="700" dirty="0"/>
              </a:p>
              <a:p>
                <a:pPr marL="0" indent="0">
                  <a:buClr>
                    <a:srgbClr val="000000"/>
                  </a:buClr>
                  <a:buFontTx/>
                  <a:buNone/>
                  <a:defRPr/>
                </a:pPr>
                <a:r>
                  <a:rPr lang="ja-JP" altLang="en-US" sz="700" dirty="0"/>
                  <a:t>　　（右下図参照）</a:t>
                </a:r>
              </a:p>
              <a:p>
                <a:pPr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700" dirty="0">
                    <a:solidFill>
                      <a:srgbClr val="FF0000"/>
                    </a:solidFill>
                  </a:rPr>
                  <a:t>切れては困る絵柄や文字等</a:t>
                </a:r>
                <a:r>
                  <a:rPr lang="ja-JP" altLang="en-US" sz="700" dirty="0"/>
                  <a:t>は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、仕上り（青い四角）より</a:t>
                </a:r>
                <a:r>
                  <a:rPr lang="en-US" altLang="ja-JP" sz="700" b="1" dirty="0">
                    <a:solidFill>
                      <a:srgbClr val="FF0000"/>
                    </a:solidFill>
                  </a:rPr>
                  <a:t>2</a:t>
                </a:r>
                <a:r>
                  <a:rPr lang="ja-JP" altLang="en-US" sz="700" b="1" dirty="0">
                    <a:solidFill>
                      <a:srgbClr val="FF0000"/>
                    </a:solidFill>
                  </a:rPr>
                  <a:t>～</a:t>
                </a:r>
                <a:r>
                  <a:rPr lang="en-US" altLang="ja-JP" sz="700" b="1" dirty="0">
                    <a:solidFill>
                      <a:srgbClr val="FF0000"/>
                    </a:solidFill>
                  </a:rPr>
                  <a:t>3mm</a:t>
                </a:r>
                <a:r>
                  <a:rPr lang="ja-JP" altLang="en-US" sz="700" b="1" dirty="0">
                    <a:solidFill>
                      <a:srgbClr val="FF0000"/>
                    </a:solidFill>
                  </a:rPr>
                  <a:t>以上内側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（水色の四角の中）</a:t>
                </a:r>
                <a:r>
                  <a:rPr lang="ja-JP" altLang="en-US" sz="700" dirty="0"/>
                  <a:t>に入れて作成してください。</a:t>
                </a:r>
              </a:p>
              <a:p>
                <a:pPr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700" b="1" dirty="0">
                    <a:solidFill>
                      <a:srgbClr val="FF0000"/>
                    </a:solidFill>
                  </a:rPr>
                  <a:t>透過性</a:t>
                </a:r>
                <a:r>
                  <a:rPr lang="ja-JP" altLang="en-US" sz="700" dirty="0"/>
                  <a:t>や</a:t>
                </a:r>
                <a:r>
                  <a:rPr lang="ja-JP" altLang="en-US" sz="700" b="1" dirty="0">
                    <a:solidFill>
                      <a:srgbClr val="FF0000"/>
                    </a:solidFill>
                  </a:rPr>
                  <a:t>半透明</a:t>
                </a:r>
                <a:r>
                  <a:rPr lang="ja-JP" altLang="en-US" sz="700" dirty="0"/>
                  <a:t>、</a:t>
                </a:r>
                <a:r>
                  <a:rPr lang="ja-JP" altLang="en-US" sz="700" b="1" dirty="0">
                    <a:solidFill>
                      <a:srgbClr val="FF0000"/>
                    </a:solidFill>
                  </a:rPr>
                  <a:t>パターン</a:t>
                </a:r>
                <a:r>
                  <a:rPr lang="ja-JP" altLang="en-US" sz="700" dirty="0"/>
                  <a:t>など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変換が正常に出来ない</a:t>
                </a:r>
                <a:r>
                  <a:rPr lang="ja-JP" altLang="en-US" sz="700" dirty="0"/>
                  <a:t>場合があります。</a:t>
                </a:r>
              </a:p>
              <a:p>
                <a:pPr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700" dirty="0">
                    <a:solidFill>
                      <a:srgbClr val="FF0000"/>
                    </a:solidFill>
                  </a:rPr>
                  <a:t>用紙サイズの変更</a:t>
                </a:r>
                <a:r>
                  <a:rPr lang="ja-JP" altLang="en-US" sz="700" dirty="0"/>
                  <a:t>や、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トンボの移動</a:t>
                </a:r>
                <a:r>
                  <a:rPr lang="ja-JP" altLang="en-US" sz="700" dirty="0"/>
                  <a:t>、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変形</a:t>
                </a:r>
                <a:r>
                  <a:rPr lang="ja-JP" altLang="en-US" sz="700" dirty="0"/>
                  <a:t>など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なさらない</a:t>
                </a:r>
                <a:r>
                  <a:rPr lang="ja-JP" altLang="en-US" sz="700" dirty="0"/>
                  <a:t>ようお願いします。　</a:t>
                </a:r>
              </a:p>
              <a:p>
                <a:pPr>
                  <a:buFontTx/>
                  <a:buChar char="※"/>
                  <a:defRPr/>
                </a:pPr>
                <a:r>
                  <a:rPr lang="ja-JP" altLang="en-US" sz="700" dirty="0"/>
                  <a:t>テンプレートを使用して</a:t>
                </a:r>
                <a:r>
                  <a:rPr lang="en-US" altLang="ja-JP" sz="700" dirty="0"/>
                  <a:t>PDF</a:t>
                </a:r>
                <a:r>
                  <a:rPr lang="ja-JP" altLang="en-US" sz="700" dirty="0"/>
                  <a:t>を作成する際は、説明部分を削除してください。</a:t>
                </a:r>
                <a:endParaRPr lang="en-US" altLang="ja-JP" sz="700" dirty="0"/>
              </a:p>
              <a:p>
                <a:pPr marL="0" indent="0">
                  <a:buFontTx/>
                  <a:buNone/>
                  <a:defRPr/>
                </a:pPr>
                <a:r>
                  <a:rPr lang="ja-JP" altLang="en-US" sz="700" dirty="0"/>
                  <a:t>　　また、テンプレートと同じサイズかどうか確認してください。</a:t>
                </a:r>
              </a:p>
            </p:txBody>
          </p:sp>
          <p:pic>
            <p:nvPicPr>
              <p:cNvPr id="10" name="Picture 91" descr="新Suprintロゴ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" y="351"/>
                <a:ext cx="342" cy="2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7" name="Picture 77" descr="ぬりたし説明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8" y="918"/>
              <a:ext cx="641" cy="1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5069426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871" userDrawn="1">
          <p15:clr>
            <a:srgbClr val="FBAE40"/>
          </p15:clr>
        </p15:guide>
        <p15:guide id="2" pos="151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ext Box 12"/>
          <p:cNvSpPr txBox="1">
            <a:spLocks noChangeArrowheads="1"/>
          </p:cNvSpPr>
          <p:nvPr userDrawn="1"/>
        </p:nvSpPr>
        <p:spPr bwMode="auto">
          <a:xfrm>
            <a:off x="900000" y="10080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dirty="0"/>
              <a:t>表</a:t>
            </a:r>
          </a:p>
        </p:txBody>
      </p:sp>
      <p:sp>
        <p:nvSpPr>
          <p:cNvPr id="1029" name="Oval 95"/>
          <p:cNvSpPr>
            <a:spLocks noChangeArrowheads="1"/>
          </p:cNvSpPr>
          <p:nvPr userDrawn="1"/>
        </p:nvSpPr>
        <p:spPr bwMode="auto">
          <a:xfrm>
            <a:off x="3708000" y="972000"/>
            <a:ext cx="242888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  <p:sp>
        <p:nvSpPr>
          <p:cNvPr id="1030" name="Oval 96"/>
          <p:cNvSpPr>
            <a:spLocks noChangeArrowheads="1"/>
          </p:cNvSpPr>
          <p:nvPr userDrawn="1"/>
        </p:nvSpPr>
        <p:spPr bwMode="auto">
          <a:xfrm>
            <a:off x="3708000" y="4716000"/>
            <a:ext cx="242887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  <p:sp>
        <p:nvSpPr>
          <p:cNvPr id="4" name="object 32">
            <a:extLst>
              <a:ext uri="{FF2B5EF4-FFF2-40B4-BE49-F238E27FC236}">
                <a16:creationId xmlns:a16="http://schemas.microsoft.com/office/drawing/2014/main" id="{876A4A84-3387-D0A1-F01F-4C105F6CBEC2}"/>
              </a:ext>
            </a:extLst>
          </p:cNvPr>
          <p:cNvSpPr/>
          <p:nvPr/>
        </p:nvSpPr>
        <p:spPr>
          <a:xfrm>
            <a:off x="1170206" y="1278212"/>
            <a:ext cx="2484000" cy="3384000"/>
          </a:xfrm>
          <a:custGeom>
            <a:avLst/>
            <a:gdLst/>
            <a:ahLst/>
            <a:cxnLst/>
            <a:rect l="l" t="t" r="r" b="b"/>
            <a:pathLst>
              <a:path w="2160270" h="3276600">
                <a:moveTo>
                  <a:pt x="0" y="0"/>
                </a:moveTo>
                <a:lnTo>
                  <a:pt x="2160003" y="0"/>
                </a:lnTo>
                <a:lnTo>
                  <a:pt x="2160003" y="3276003"/>
                </a:lnTo>
                <a:lnTo>
                  <a:pt x="0" y="327600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2598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C7D19499-E260-85F4-BD0E-C2BEB8085C1B}"/>
              </a:ext>
            </a:extLst>
          </p:cNvPr>
          <p:cNvGrpSpPr/>
          <p:nvPr userDrawn="1"/>
        </p:nvGrpSpPr>
        <p:grpSpPr>
          <a:xfrm>
            <a:off x="821007" y="929012"/>
            <a:ext cx="3182399" cy="4082401"/>
            <a:chOff x="28801" y="28796"/>
            <a:chExt cx="3182399" cy="4082401"/>
          </a:xfrm>
        </p:grpSpPr>
        <p:grpSp>
          <p:nvGrpSpPr>
            <p:cNvPr id="30" name="object 2">
              <a:extLst>
                <a:ext uri="{FF2B5EF4-FFF2-40B4-BE49-F238E27FC236}">
                  <a16:creationId xmlns:a16="http://schemas.microsoft.com/office/drawing/2014/main" id="{7C13B76A-8898-C62E-91E6-CFA123AD0B39}"/>
                </a:ext>
              </a:extLst>
            </p:cNvPr>
            <p:cNvGrpSpPr/>
            <p:nvPr/>
          </p:nvGrpSpPr>
          <p:grpSpPr>
            <a:xfrm>
              <a:off x="52092" y="3652092"/>
              <a:ext cx="436245" cy="436245"/>
              <a:chOff x="52092" y="3652092"/>
              <a:chExt cx="436245" cy="436245"/>
            </a:xfrm>
          </p:grpSpPr>
          <p:sp>
            <p:nvSpPr>
              <p:cNvPr id="52" name="object 3">
                <a:extLst>
                  <a:ext uri="{FF2B5EF4-FFF2-40B4-BE49-F238E27FC236}">
                    <a16:creationId xmlns:a16="http://schemas.microsoft.com/office/drawing/2014/main" id="{EB96B93D-0B74-437D-E13F-EE2A91BBC154}"/>
                  </a:ext>
                </a:extLst>
              </p:cNvPr>
              <p:cNvSpPr/>
              <p:nvPr/>
            </p:nvSpPr>
            <p:spPr>
              <a:xfrm>
                <a:off x="54000" y="3653997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5" h="432435">
                    <a:moveTo>
                      <a:pt x="0" y="0"/>
                    </a:moveTo>
                    <a:lnTo>
                      <a:pt x="324002" y="0"/>
                    </a:lnTo>
                    <a:lnTo>
                      <a:pt x="324002" y="432003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3" name="object 4">
                <a:extLst>
                  <a:ext uri="{FF2B5EF4-FFF2-40B4-BE49-F238E27FC236}">
                    <a16:creationId xmlns:a16="http://schemas.microsoft.com/office/drawing/2014/main" id="{7D945B9C-97DB-64C5-0EF8-ED93DA47901A}"/>
                  </a:ext>
                </a:extLst>
              </p:cNvPr>
              <p:cNvSpPr/>
              <p:nvPr/>
            </p:nvSpPr>
            <p:spPr>
              <a:xfrm>
                <a:off x="53997" y="3761994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4" h="324485">
                    <a:moveTo>
                      <a:pt x="432003" y="324002"/>
                    </a:moveTo>
                    <a:lnTo>
                      <a:pt x="432003" y="0"/>
                    </a:ln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31" name="object 5">
              <a:extLst>
                <a:ext uri="{FF2B5EF4-FFF2-40B4-BE49-F238E27FC236}">
                  <a16:creationId xmlns:a16="http://schemas.microsoft.com/office/drawing/2014/main" id="{999AE6AA-1FCC-3493-87B6-FD1B0CE27287}"/>
                </a:ext>
              </a:extLst>
            </p:cNvPr>
            <p:cNvGrpSpPr/>
            <p:nvPr/>
          </p:nvGrpSpPr>
          <p:grpSpPr>
            <a:xfrm>
              <a:off x="52092" y="52089"/>
              <a:ext cx="436245" cy="436245"/>
              <a:chOff x="52092" y="52089"/>
              <a:chExt cx="436245" cy="436245"/>
            </a:xfrm>
          </p:grpSpPr>
          <p:sp>
            <p:nvSpPr>
              <p:cNvPr id="50" name="object 6">
                <a:extLst>
                  <a:ext uri="{FF2B5EF4-FFF2-40B4-BE49-F238E27FC236}">
                    <a16:creationId xmlns:a16="http://schemas.microsoft.com/office/drawing/2014/main" id="{F8CB5FB8-CF8A-02BB-55CF-D1510CE09FA6}"/>
                  </a:ext>
                </a:extLst>
              </p:cNvPr>
              <p:cNvSpPr/>
              <p:nvPr/>
            </p:nvSpPr>
            <p:spPr>
              <a:xfrm>
                <a:off x="54000" y="53994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5" h="432434">
                    <a:moveTo>
                      <a:pt x="0" y="432003"/>
                    </a:moveTo>
                    <a:lnTo>
                      <a:pt x="324002" y="432003"/>
                    </a:lnTo>
                    <a:lnTo>
                      <a:pt x="324002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1" name="object 7">
                <a:extLst>
                  <a:ext uri="{FF2B5EF4-FFF2-40B4-BE49-F238E27FC236}">
                    <a16:creationId xmlns:a16="http://schemas.microsoft.com/office/drawing/2014/main" id="{18A90702-6DA4-73FE-AB4B-32E8DAAEFD4C}"/>
                  </a:ext>
                </a:extLst>
              </p:cNvPr>
              <p:cNvSpPr/>
              <p:nvPr/>
            </p:nvSpPr>
            <p:spPr>
              <a:xfrm>
                <a:off x="53997" y="53997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4" h="324485">
                    <a:moveTo>
                      <a:pt x="432003" y="0"/>
                    </a:moveTo>
                    <a:lnTo>
                      <a:pt x="432003" y="324002"/>
                    </a:lnTo>
                    <a:lnTo>
                      <a:pt x="0" y="324002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32" name="object 8">
              <a:extLst>
                <a:ext uri="{FF2B5EF4-FFF2-40B4-BE49-F238E27FC236}">
                  <a16:creationId xmlns:a16="http://schemas.microsoft.com/office/drawing/2014/main" id="{EE68AD9C-5394-F37F-CE31-1DA23420927B}"/>
                </a:ext>
              </a:extLst>
            </p:cNvPr>
            <p:cNvGrpSpPr/>
            <p:nvPr/>
          </p:nvGrpSpPr>
          <p:grpSpPr>
            <a:xfrm>
              <a:off x="2752094" y="52089"/>
              <a:ext cx="436245" cy="436245"/>
              <a:chOff x="2752094" y="52089"/>
              <a:chExt cx="436245" cy="436245"/>
            </a:xfrm>
          </p:grpSpPr>
          <p:sp>
            <p:nvSpPr>
              <p:cNvPr id="48" name="object 9">
                <a:extLst>
                  <a:ext uri="{FF2B5EF4-FFF2-40B4-BE49-F238E27FC236}">
                    <a16:creationId xmlns:a16="http://schemas.microsoft.com/office/drawing/2014/main" id="{80F3A35A-92EB-C9C6-9349-6B42B8A4CF2A}"/>
                  </a:ext>
                </a:extLst>
              </p:cNvPr>
              <p:cNvSpPr/>
              <p:nvPr/>
            </p:nvSpPr>
            <p:spPr>
              <a:xfrm>
                <a:off x="2861998" y="53994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5" h="432434">
                    <a:moveTo>
                      <a:pt x="324002" y="432003"/>
                    </a:moveTo>
                    <a:lnTo>
                      <a:pt x="0" y="432003"/>
                    </a:ln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" name="object 10">
                <a:extLst>
                  <a:ext uri="{FF2B5EF4-FFF2-40B4-BE49-F238E27FC236}">
                    <a16:creationId xmlns:a16="http://schemas.microsoft.com/office/drawing/2014/main" id="{56EDB718-9857-C78E-D568-37719A2FD7BE}"/>
                  </a:ext>
                </a:extLst>
              </p:cNvPr>
              <p:cNvSpPr/>
              <p:nvPr/>
            </p:nvSpPr>
            <p:spPr>
              <a:xfrm>
                <a:off x="2753999" y="53997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5" h="324485">
                    <a:moveTo>
                      <a:pt x="0" y="0"/>
                    </a:moveTo>
                    <a:lnTo>
                      <a:pt x="0" y="324002"/>
                    </a:lnTo>
                    <a:lnTo>
                      <a:pt x="432003" y="324002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33" name="object 11">
              <a:extLst>
                <a:ext uri="{FF2B5EF4-FFF2-40B4-BE49-F238E27FC236}">
                  <a16:creationId xmlns:a16="http://schemas.microsoft.com/office/drawing/2014/main" id="{FFAC6E44-7007-5C3D-249D-DA7288C6B8FE}"/>
                </a:ext>
              </a:extLst>
            </p:cNvPr>
            <p:cNvGrpSpPr/>
            <p:nvPr/>
          </p:nvGrpSpPr>
          <p:grpSpPr>
            <a:xfrm>
              <a:off x="2752094" y="3652092"/>
              <a:ext cx="436245" cy="436245"/>
              <a:chOff x="2752094" y="3652092"/>
              <a:chExt cx="436245" cy="436245"/>
            </a:xfrm>
          </p:grpSpPr>
          <p:sp>
            <p:nvSpPr>
              <p:cNvPr id="46" name="object 12">
                <a:extLst>
                  <a:ext uri="{FF2B5EF4-FFF2-40B4-BE49-F238E27FC236}">
                    <a16:creationId xmlns:a16="http://schemas.microsoft.com/office/drawing/2014/main" id="{20226AA4-C72D-B666-EC94-5DE79A71EFD0}"/>
                  </a:ext>
                </a:extLst>
              </p:cNvPr>
              <p:cNvSpPr/>
              <p:nvPr/>
            </p:nvSpPr>
            <p:spPr>
              <a:xfrm>
                <a:off x="2861998" y="3653997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5" h="432435">
                    <a:moveTo>
                      <a:pt x="324002" y="0"/>
                    </a:moveTo>
                    <a:lnTo>
                      <a:pt x="0" y="0"/>
                    </a:lnTo>
                    <a:lnTo>
                      <a:pt x="0" y="432003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" name="object 13">
                <a:extLst>
                  <a:ext uri="{FF2B5EF4-FFF2-40B4-BE49-F238E27FC236}">
                    <a16:creationId xmlns:a16="http://schemas.microsoft.com/office/drawing/2014/main" id="{5EC1CF49-F519-BCD0-3F0B-13388C221401}"/>
                  </a:ext>
                </a:extLst>
              </p:cNvPr>
              <p:cNvSpPr/>
              <p:nvPr/>
            </p:nvSpPr>
            <p:spPr>
              <a:xfrm>
                <a:off x="2753999" y="3761994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5" h="324485">
                    <a:moveTo>
                      <a:pt x="0" y="324002"/>
                    </a:moveTo>
                    <a:lnTo>
                      <a:pt x="0" y="0"/>
                    </a:lnTo>
                    <a:lnTo>
                      <a:pt x="432003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34" name="object 14">
              <a:extLst>
                <a:ext uri="{FF2B5EF4-FFF2-40B4-BE49-F238E27FC236}">
                  <a16:creationId xmlns:a16="http://schemas.microsoft.com/office/drawing/2014/main" id="{E72548AC-9E92-B0D0-E38C-0BDA111FFE12}"/>
                </a:ext>
              </a:extLst>
            </p:cNvPr>
            <p:cNvGrpSpPr/>
            <p:nvPr/>
          </p:nvGrpSpPr>
          <p:grpSpPr>
            <a:xfrm>
              <a:off x="28801" y="1612795"/>
              <a:ext cx="304800" cy="914400"/>
              <a:chOff x="28801" y="1612795"/>
              <a:chExt cx="304800" cy="914400"/>
            </a:xfrm>
          </p:grpSpPr>
          <p:sp>
            <p:nvSpPr>
              <p:cNvPr id="44" name="object 15">
                <a:extLst>
                  <a:ext uri="{FF2B5EF4-FFF2-40B4-BE49-F238E27FC236}">
                    <a16:creationId xmlns:a16="http://schemas.microsoft.com/office/drawing/2014/main" id="{913C933E-423A-9D85-03A1-3F0A1FBD69B7}"/>
                  </a:ext>
                </a:extLst>
              </p:cNvPr>
              <p:cNvSpPr/>
              <p:nvPr/>
            </p:nvSpPr>
            <p:spPr>
              <a:xfrm>
                <a:off x="28801" y="2069995"/>
                <a:ext cx="3048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04800">
                    <a:moveTo>
                      <a:pt x="0" y="0"/>
                    </a:moveTo>
                    <a:lnTo>
                      <a:pt x="30480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" name="object 16">
                <a:extLst>
                  <a:ext uri="{FF2B5EF4-FFF2-40B4-BE49-F238E27FC236}">
                    <a16:creationId xmlns:a16="http://schemas.microsoft.com/office/drawing/2014/main" id="{147EB57F-C244-281F-6D65-611ED69A7527}"/>
                  </a:ext>
                </a:extLst>
              </p:cNvPr>
              <p:cNvSpPr/>
              <p:nvPr/>
            </p:nvSpPr>
            <p:spPr>
              <a:xfrm>
                <a:off x="257401" y="1612795"/>
                <a:ext cx="0" cy="914400"/>
              </a:xfrm>
              <a:custGeom>
                <a:avLst/>
                <a:gdLst/>
                <a:ahLst/>
                <a:cxnLst/>
                <a:rect l="l" t="t" r="r" b="b"/>
                <a:pathLst>
                  <a:path h="914400">
                    <a:moveTo>
                      <a:pt x="0" y="0"/>
                    </a:moveTo>
                    <a:lnTo>
                      <a:pt x="0" y="91440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35" name="object 17">
              <a:extLst>
                <a:ext uri="{FF2B5EF4-FFF2-40B4-BE49-F238E27FC236}">
                  <a16:creationId xmlns:a16="http://schemas.microsoft.com/office/drawing/2014/main" id="{4C16EA0C-EB90-EED7-5213-D4BA82AF5189}"/>
                </a:ext>
              </a:extLst>
            </p:cNvPr>
            <p:cNvGrpSpPr/>
            <p:nvPr/>
          </p:nvGrpSpPr>
          <p:grpSpPr>
            <a:xfrm>
              <a:off x="2906400" y="1612795"/>
              <a:ext cx="304800" cy="914400"/>
              <a:chOff x="2906400" y="1612795"/>
              <a:chExt cx="304800" cy="914400"/>
            </a:xfrm>
          </p:grpSpPr>
          <p:sp>
            <p:nvSpPr>
              <p:cNvPr id="42" name="object 18">
                <a:extLst>
                  <a:ext uri="{FF2B5EF4-FFF2-40B4-BE49-F238E27FC236}">
                    <a16:creationId xmlns:a16="http://schemas.microsoft.com/office/drawing/2014/main" id="{667A3A41-F49E-D126-8CEF-3A6F5929827A}"/>
                  </a:ext>
                </a:extLst>
              </p:cNvPr>
              <p:cNvSpPr/>
              <p:nvPr/>
            </p:nvSpPr>
            <p:spPr>
              <a:xfrm>
                <a:off x="2906400" y="2069995"/>
                <a:ext cx="3048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04800">
                    <a:moveTo>
                      <a:pt x="304800" y="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" name="object 19">
                <a:extLst>
                  <a:ext uri="{FF2B5EF4-FFF2-40B4-BE49-F238E27FC236}">
                    <a16:creationId xmlns:a16="http://schemas.microsoft.com/office/drawing/2014/main" id="{E68A980B-0EFC-9FEF-2ACD-C66AE222C85B}"/>
                  </a:ext>
                </a:extLst>
              </p:cNvPr>
              <p:cNvSpPr/>
              <p:nvPr/>
            </p:nvSpPr>
            <p:spPr>
              <a:xfrm>
                <a:off x="2982600" y="1612795"/>
                <a:ext cx="0" cy="914400"/>
              </a:xfrm>
              <a:custGeom>
                <a:avLst/>
                <a:gdLst/>
                <a:ahLst/>
                <a:cxnLst/>
                <a:rect l="l" t="t" r="r" b="b"/>
                <a:pathLst>
                  <a:path h="914400">
                    <a:moveTo>
                      <a:pt x="0" y="91440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36" name="object 20">
              <a:extLst>
                <a:ext uri="{FF2B5EF4-FFF2-40B4-BE49-F238E27FC236}">
                  <a16:creationId xmlns:a16="http://schemas.microsoft.com/office/drawing/2014/main" id="{BBB6E41F-5D47-F370-EAB1-D85EC6255DAB}"/>
                </a:ext>
              </a:extLst>
            </p:cNvPr>
            <p:cNvGrpSpPr/>
            <p:nvPr/>
          </p:nvGrpSpPr>
          <p:grpSpPr>
            <a:xfrm>
              <a:off x="1162800" y="28796"/>
              <a:ext cx="914400" cy="304800"/>
              <a:chOff x="1162800" y="28796"/>
              <a:chExt cx="914400" cy="304800"/>
            </a:xfrm>
          </p:grpSpPr>
          <p:sp>
            <p:nvSpPr>
              <p:cNvPr id="40" name="object 21">
                <a:extLst>
                  <a:ext uri="{FF2B5EF4-FFF2-40B4-BE49-F238E27FC236}">
                    <a16:creationId xmlns:a16="http://schemas.microsoft.com/office/drawing/2014/main" id="{76D2A612-4E65-F196-28A4-E4B6C99A8B24}"/>
                  </a:ext>
                </a:extLst>
              </p:cNvPr>
              <p:cNvSpPr/>
              <p:nvPr/>
            </p:nvSpPr>
            <p:spPr>
              <a:xfrm>
                <a:off x="1162800" y="257396"/>
                <a:ext cx="9144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14400">
                    <a:moveTo>
                      <a:pt x="0" y="0"/>
                    </a:moveTo>
                    <a:lnTo>
                      <a:pt x="91440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" name="object 22">
                <a:extLst>
                  <a:ext uri="{FF2B5EF4-FFF2-40B4-BE49-F238E27FC236}">
                    <a16:creationId xmlns:a16="http://schemas.microsoft.com/office/drawing/2014/main" id="{ACB5A2C1-A7A5-6BF1-D4D8-D822B4F24AD9}"/>
                  </a:ext>
                </a:extLst>
              </p:cNvPr>
              <p:cNvSpPr/>
              <p:nvPr/>
            </p:nvSpPr>
            <p:spPr>
              <a:xfrm>
                <a:off x="1620000" y="28796"/>
                <a:ext cx="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h="304800">
                    <a:moveTo>
                      <a:pt x="0" y="0"/>
                    </a:moveTo>
                    <a:lnTo>
                      <a:pt x="0" y="30480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37" name="object 23">
              <a:extLst>
                <a:ext uri="{FF2B5EF4-FFF2-40B4-BE49-F238E27FC236}">
                  <a16:creationId xmlns:a16="http://schemas.microsoft.com/office/drawing/2014/main" id="{B3195BCB-E464-2DE6-E8B3-4FDD5947336E}"/>
                </a:ext>
              </a:extLst>
            </p:cNvPr>
            <p:cNvGrpSpPr/>
            <p:nvPr/>
          </p:nvGrpSpPr>
          <p:grpSpPr>
            <a:xfrm>
              <a:off x="1162800" y="3806397"/>
              <a:ext cx="914400" cy="304800"/>
              <a:chOff x="1162800" y="3806397"/>
              <a:chExt cx="914400" cy="304800"/>
            </a:xfrm>
          </p:grpSpPr>
          <p:sp>
            <p:nvSpPr>
              <p:cNvPr id="38" name="object 24">
                <a:extLst>
                  <a:ext uri="{FF2B5EF4-FFF2-40B4-BE49-F238E27FC236}">
                    <a16:creationId xmlns:a16="http://schemas.microsoft.com/office/drawing/2014/main" id="{D5283D35-F150-EB70-34B4-953C2AB4E165}"/>
                  </a:ext>
                </a:extLst>
              </p:cNvPr>
              <p:cNvSpPr/>
              <p:nvPr/>
            </p:nvSpPr>
            <p:spPr>
              <a:xfrm>
                <a:off x="1162800" y="3882597"/>
                <a:ext cx="9144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14400">
                    <a:moveTo>
                      <a:pt x="914400" y="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" name="object 25">
                <a:extLst>
                  <a:ext uri="{FF2B5EF4-FFF2-40B4-BE49-F238E27FC236}">
                    <a16:creationId xmlns:a16="http://schemas.microsoft.com/office/drawing/2014/main" id="{647DA17B-D01D-9500-D146-D6AE34BDB2BC}"/>
                  </a:ext>
                </a:extLst>
              </p:cNvPr>
              <p:cNvSpPr/>
              <p:nvPr/>
            </p:nvSpPr>
            <p:spPr>
              <a:xfrm>
                <a:off x="1620000" y="3806397"/>
                <a:ext cx="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h="304800">
                    <a:moveTo>
                      <a:pt x="0" y="304799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6143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143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6143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6143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6143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6143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6143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6143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6143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algn="l" defTabSz="614363" rtl="0" eaLnBrk="0" fontAlgn="base" hangingPunct="0">
        <a:spcBef>
          <a:spcPct val="20000"/>
        </a:spcBef>
        <a:spcAft>
          <a:spcPct val="0"/>
        </a:spcAft>
        <a:defRPr kumimoji="1" sz="2200">
          <a:solidFill>
            <a:schemeClr val="tx1"/>
          </a:solidFill>
          <a:latin typeface="+mn-lt"/>
          <a:ea typeface="+mn-ea"/>
          <a:cs typeface="+mn-cs"/>
        </a:defRPr>
      </a:lvl1pPr>
      <a:lvl2pPr marL="542925" indent="-192088" algn="l" defTabSz="614363" rtl="0" eaLnBrk="0" fontAlgn="base" hangingPunct="0">
        <a:spcBef>
          <a:spcPct val="20000"/>
        </a:spcBef>
        <a:spcAft>
          <a:spcPct val="0"/>
        </a:spcAft>
        <a:buChar char="–"/>
        <a:defRPr kumimoji="1" sz="1900">
          <a:solidFill>
            <a:schemeClr val="tx1"/>
          </a:solidFill>
          <a:latin typeface="+mn-lt"/>
          <a:ea typeface="+mn-ea"/>
        </a:defRPr>
      </a:lvl2pPr>
      <a:lvl3pPr marL="876300" indent="-153988" algn="l" defTabSz="614363" rtl="0" eaLnBrk="0" fontAlgn="base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+mn-lt"/>
          <a:ea typeface="+mn-ea"/>
        </a:defRPr>
      </a:lvl3pPr>
      <a:lvl4pPr marL="1209675" indent="-153988" algn="l" defTabSz="614363" rtl="0" eaLnBrk="0" fontAlgn="base" hangingPunct="0">
        <a:spcBef>
          <a:spcPct val="20000"/>
        </a:spcBef>
        <a:spcAft>
          <a:spcPct val="0"/>
        </a:spcAft>
        <a:buChar char="–"/>
        <a:defRPr kumimoji="1" sz="1300">
          <a:solidFill>
            <a:schemeClr val="tx1"/>
          </a:solidFill>
          <a:latin typeface="+mn-lt"/>
          <a:ea typeface="+mn-ea"/>
        </a:defRPr>
      </a:lvl4pPr>
      <a:lvl5pPr marL="1543050" indent="-153988" algn="l" defTabSz="614363" rtl="0" eaLnBrk="0" fontAlgn="base" hangingPunct="0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5pPr>
      <a:lvl6pPr marL="2000250" indent="-153988" algn="l" defTabSz="61436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6pPr>
      <a:lvl7pPr marL="2457450" indent="-153988" algn="l" defTabSz="61436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7pPr>
      <a:lvl8pPr marL="2914650" indent="-153988" algn="l" defTabSz="61436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8pPr>
      <a:lvl9pPr marL="3371850" indent="-153988" algn="l" defTabSz="61436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871" userDrawn="1">
          <p15:clr>
            <a:srgbClr val="F26B43"/>
          </p15:clr>
        </p15:guide>
        <p15:guide id="2" pos="151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14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14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Century</vt:lpstr>
      <vt:lpstr>Times New Roman</vt:lpstr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藤井 敬一</cp:lastModifiedBy>
  <cp:revision>21</cp:revision>
  <dcterms:created xsi:type="dcterms:W3CDTF">2008-06-03T11:31:49Z</dcterms:created>
  <dcterms:modified xsi:type="dcterms:W3CDTF">2026-02-06T08:14:09Z</dcterms:modified>
</cp:coreProperties>
</file>