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4824413" cy="59404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6">
          <p15:clr>
            <a:srgbClr val="A4A3A4"/>
          </p15:clr>
        </p15:guide>
        <p15:guide id="2" orient="horz" pos="2835">
          <p15:clr>
            <a:srgbClr val="A4A3A4"/>
          </p15:clr>
        </p15:guide>
        <p15:guide id="3" pos="907">
          <p15:clr>
            <a:srgbClr val="A4A3A4"/>
          </p15:clr>
        </p15:guide>
        <p15:guide id="4" pos="21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 varScale="1">
        <p:scale>
          <a:sx n="113" d="100"/>
          <a:sy n="113" d="100"/>
        </p:scale>
        <p:origin x="2214" y="96"/>
      </p:cViewPr>
      <p:guideLst>
        <p:guide orient="horz" pos="906"/>
        <p:guide orient="horz" pos="2835"/>
        <p:guide pos="907"/>
        <p:guide pos="21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36763" y="685800"/>
            <a:ext cx="27844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C95A2D25-B860-4D3B-BBC4-3A5D6ECB2AA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0001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97">
            <a:extLst>
              <a:ext uri="{FF2B5EF4-FFF2-40B4-BE49-F238E27FC236}">
                <a16:creationId xmlns:a16="http://schemas.microsoft.com/office/drawing/2014/main" id="{7FDB0D03-7BD1-C22C-458A-00A32DD081A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3975" y="53975"/>
            <a:ext cx="4770438" cy="4464050"/>
            <a:chOff x="34" y="34"/>
            <a:chExt cx="3005" cy="2812"/>
          </a:xfrm>
        </p:grpSpPr>
        <p:grpSp>
          <p:nvGrpSpPr>
            <p:cNvPr id="25" name="Group 93">
              <a:extLst>
                <a:ext uri="{FF2B5EF4-FFF2-40B4-BE49-F238E27FC236}">
                  <a16:creationId xmlns:a16="http://schemas.microsoft.com/office/drawing/2014/main" id="{8CDF56E4-26B5-0E18-3E94-03DAF258D26A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9" y="964"/>
              <a:ext cx="2081" cy="1814"/>
              <a:chOff x="39" y="964"/>
              <a:chExt cx="2081" cy="1814"/>
            </a:xfrm>
          </p:grpSpPr>
          <p:sp>
            <p:nvSpPr>
              <p:cNvPr id="39" name="Rectangle 62">
                <a:extLst>
                  <a:ext uri="{FF2B5EF4-FFF2-40B4-BE49-F238E27FC236}">
                    <a16:creationId xmlns:a16="http://schemas.microsoft.com/office/drawing/2014/main" id="{695C9C84-D902-E248-4ABE-8D1978931201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918" y="964"/>
                <a:ext cx="1202" cy="1814"/>
              </a:xfrm>
              <a:prstGeom prst="rect">
                <a:avLst/>
              </a:prstGeom>
              <a:noFill/>
              <a:ln w="6350">
                <a:solidFill>
                  <a:srgbClr val="00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74295" tIns="8890" rIns="74295" bIns="8890"/>
              <a:lstStyle>
                <a:lvl1pPr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40" name="Group 68">
                <a:extLst>
                  <a:ext uri="{FF2B5EF4-FFF2-40B4-BE49-F238E27FC236}">
                    <a16:creationId xmlns:a16="http://schemas.microsoft.com/office/drawing/2014/main" id="{A5402943-E53C-4350-0C86-59D9E63C299F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39" y="1252"/>
                <a:ext cx="879" cy="431"/>
                <a:chOff x="98" y="3518"/>
                <a:chExt cx="2198" cy="1077"/>
              </a:xfrm>
            </p:grpSpPr>
            <p:sp>
              <p:nvSpPr>
                <p:cNvPr id="41" name="Line 69">
                  <a:extLst>
                    <a:ext uri="{FF2B5EF4-FFF2-40B4-BE49-F238E27FC236}">
                      <a16:creationId xmlns:a16="http://schemas.microsoft.com/office/drawing/2014/main" id="{FC99F7E1-B824-E68B-C8A4-ED4171ECDDE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73" y="4055"/>
                  <a:ext cx="923" cy="0"/>
                </a:xfrm>
                <a:prstGeom prst="line">
                  <a:avLst/>
                </a:prstGeom>
                <a:noFill/>
                <a:ln w="9525">
                  <a:solidFill>
                    <a:srgbClr val="00FF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" name="Text Box 70">
                  <a:extLst>
                    <a:ext uri="{FF2B5EF4-FFF2-40B4-BE49-F238E27FC236}">
                      <a16:creationId xmlns:a16="http://schemas.microsoft.com/office/drawing/2014/main" id="{7524C80B-5773-617D-7AFF-1FBA9DE6B9F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8" y="3518"/>
                  <a:ext cx="1475" cy="107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切れては困る物</a:t>
                  </a:r>
                  <a:r>
                    <a:rPr lang="ja-JP" altLang="en-US" sz="1000">
                      <a:latin typeface="Century" pitchFamily="18" charset="0"/>
                      <a:ea typeface="ＭＳ 明朝" pitchFamily="17" charset="-128"/>
                    </a:rPr>
                    <a:t>はこの</a:t>
                  </a:r>
                  <a:r>
                    <a:rPr lang="ja-JP" altLang="en-US" sz="1000" b="1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水色</a:t>
                  </a:r>
                  <a:r>
                    <a:rPr lang="ja-JP" altLang="en-US" sz="1000">
                      <a:latin typeface="Century" pitchFamily="18" charset="0"/>
                      <a:ea typeface="ＭＳ 明朝" pitchFamily="17" charset="-128"/>
                    </a:rPr>
                    <a:t>の線の内側に配置。</a:t>
                  </a:r>
                  <a:endParaRPr lang="ja-JP" altLang="en-US" sz="1400"/>
                </a:p>
              </p:txBody>
            </p:sp>
          </p:grpSp>
        </p:grpSp>
        <p:grpSp>
          <p:nvGrpSpPr>
            <p:cNvPr id="26" name="Group 71">
              <a:extLst>
                <a:ext uri="{FF2B5EF4-FFF2-40B4-BE49-F238E27FC236}">
                  <a16:creationId xmlns:a16="http://schemas.microsoft.com/office/drawing/2014/main" id="{9DFD617D-FE08-2F04-4C8E-A997D92AB945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9" y="1764"/>
              <a:ext cx="748" cy="340"/>
              <a:chOff x="98" y="4958"/>
              <a:chExt cx="1870" cy="850"/>
            </a:xfrm>
          </p:grpSpPr>
          <p:sp>
            <p:nvSpPr>
              <p:cNvPr id="37" name="Line 72">
                <a:extLst>
                  <a:ext uri="{FF2B5EF4-FFF2-40B4-BE49-F238E27FC236}">
                    <a16:creationId xmlns:a16="http://schemas.microsoft.com/office/drawing/2014/main" id="{5E0515BC-06EA-BE6C-C88D-416672ACFF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73" y="5383"/>
                <a:ext cx="595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" name="Text Box 73">
                <a:extLst>
                  <a:ext uri="{FF2B5EF4-FFF2-40B4-BE49-F238E27FC236}">
                    <a16:creationId xmlns:a16="http://schemas.microsoft.com/office/drawing/2014/main" id="{C68D6E38-27D5-909A-15A0-EE3D0E46C1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8" y="4958"/>
                <a:ext cx="1475" cy="85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just">
                  <a:defRPr/>
                </a:pPr>
                <a:r>
                  <a:rPr lang="ja-JP" altLang="en-US" sz="1000" b="1">
                    <a:solidFill>
                      <a:srgbClr val="FF0000"/>
                    </a:solidFill>
                    <a:latin typeface="Century" pitchFamily="18" charset="0"/>
                    <a:ea typeface="ＭＳ 明朝" pitchFamily="17" charset="-128"/>
                  </a:rPr>
                  <a:t>フチ無印刷</a:t>
                </a:r>
                <a:r>
                  <a:rPr lang="ja-JP" altLang="en-US" sz="1000">
                    <a:latin typeface="Century" pitchFamily="18" charset="0"/>
                    <a:ea typeface="ＭＳ 明朝" pitchFamily="17" charset="-128"/>
                  </a:rPr>
                  <a:t>は</a:t>
                </a:r>
              </a:p>
              <a:p>
                <a:pPr algn="just">
                  <a:defRPr/>
                </a:pPr>
                <a:r>
                  <a:rPr lang="ja-JP" altLang="en-US" sz="1000">
                    <a:latin typeface="Century" pitchFamily="18" charset="0"/>
                    <a:ea typeface="ＭＳ 明朝" pitchFamily="17" charset="-128"/>
                  </a:rPr>
                  <a:t>この</a:t>
                </a:r>
                <a:r>
                  <a:rPr lang="ja-JP" altLang="en-US" sz="1000" b="1">
                    <a:solidFill>
                      <a:srgbClr val="FF0000"/>
                    </a:solidFill>
                    <a:latin typeface="Century" pitchFamily="18" charset="0"/>
                    <a:ea typeface="ＭＳ 明朝" pitchFamily="17" charset="-128"/>
                  </a:rPr>
                  <a:t>黒</a:t>
                </a:r>
                <a:r>
                  <a:rPr lang="ja-JP" altLang="en-US" sz="1000">
                    <a:latin typeface="Century" pitchFamily="18" charset="0"/>
                    <a:ea typeface="ＭＳ 明朝" pitchFamily="17" charset="-128"/>
                  </a:rPr>
                  <a:t>い線まで伸ばす。</a:t>
                </a:r>
                <a:endParaRPr lang="ja-JP" altLang="en-US" sz="1400"/>
              </a:p>
            </p:txBody>
          </p:sp>
        </p:grpSp>
        <p:grpSp>
          <p:nvGrpSpPr>
            <p:cNvPr id="27" name="Group 92">
              <a:extLst>
                <a:ext uri="{FF2B5EF4-FFF2-40B4-BE49-F238E27FC236}">
                  <a16:creationId xmlns:a16="http://schemas.microsoft.com/office/drawing/2014/main" id="{85A851EE-5E94-949A-3BB0-CA95F3B119DC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9" y="828"/>
              <a:ext cx="2149" cy="2018"/>
              <a:chOff x="39" y="828"/>
              <a:chExt cx="2149" cy="2018"/>
            </a:xfrm>
          </p:grpSpPr>
          <p:sp>
            <p:nvSpPr>
              <p:cNvPr id="33" name="Rectangle 73">
                <a:extLst>
                  <a:ext uri="{FF2B5EF4-FFF2-40B4-BE49-F238E27FC236}">
                    <a16:creationId xmlns:a16="http://schemas.microsoft.com/office/drawing/2014/main" id="{A7EE1519-6F62-0449-B6A2-C295F905FA8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850" y="896"/>
                <a:ext cx="1338" cy="1950"/>
              </a:xfrm>
              <a:prstGeom prst="rect">
                <a:avLst/>
              </a:prstGeom>
              <a:noFill/>
              <a:ln w="6350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74295" tIns="8890" rIns="74295" bIns="8890"/>
              <a:lstStyle>
                <a:lvl1pPr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34" name="Group 74">
                <a:extLst>
                  <a:ext uri="{FF2B5EF4-FFF2-40B4-BE49-F238E27FC236}">
                    <a16:creationId xmlns:a16="http://schemas.microsoft.com/office/drawing/2014/main" id="{8287996C-EE92-F32D-3B6B-F45918526E56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811" cy="343"/>
                <a:chOff x="98" y="2258"/>
                <a:chExt cx="2028" cy="857"/>
              </a:xfrm>
            </p:grpSpPr>
            <p:sp>
              <p:nvSpPr>
                <p:cNvPr id="35" name="Line 75">
                  <a:extLst>
                    <a:ext uri="{FF2B5EF4-FFF2-40B4-BE49-F238E27FC236}">
                      <a16:creationId xmlns:a16="http://schemas.microsoft.com/office/drawing/2014/main" id="{B5F50D0F-5C9E-AED5-C68A-D71816DCB8F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73" y="2687"/>
                  <a:ext cx="753" cy="1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" name="Text Box 76">
                  <a:extLst>
                    <a:ext uri="{FF2B5EF4-FFF2-40B4-BE49-F238E27FC236}">
                      <a16:creationId xmlns:a16="http://schemas.microsoft.com/office/drawing/2014/main" id="{220440E8-CA2A-32C2-3466-E6A6AAE489F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8" y="2258"/>
                  <a:ext cx="1475" cy="85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>
                      <a:latin typeface="Century" pitchFamily="18" charset="0"/>
                      <a:ea typeface="ＭＳ 明朝" pitchFamily="17" charset="-128"/>
                    </a:rPr>
                    <a:t>仕上がり位置。</a:t>
                  </a:r>
                </a:p>
                <a:p>
                  <a:pPr algn="just">
                    <a:defRPr/>
                  </a:pPr>
                  <a:r>
                    <a:rPr lang="ja-JP" altLang="en-US" sz="100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青</a:t>
                  </a:r>
                  <a:r>
                    <a:rPr lang="ja-JP" altLang="en-US" sz="1000">
                      <a:latin typeface="Century" pitchFamily="18" charset="0"/>
                      <a:ea typeface="ＭＳ 明朝" pitchFamily="17" charset="-128"/>
                    </a:rPr>
                    <a:t>い線でカットします。</a:t>
                  </a:r>
                  <a:endParaRPr lang="ja-JP" altLang="en-US" sz="1400"/>
                </a:p>
              </p:txBody>
            </p:sp>
          </p:grpSp>
        </p:grpSp>
        <p:grpSp>
          <p:nvGrpSpPr>
            <p:cNvPr id="28" name="Group 96">
              <a:extLst>
                <a:ext uri="{FF2B5EF4-FFF2-40B4-BE49-F238E27FC236}">
                  <a16:creationId xmlns:a16="http://schemas.microsoft.com/office/drawing/2014/main" id="{BDA13C4C-3074-C4F7-9730-07C66FD8023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4" y="34"/>
              <a:ext cx="2969" cy="544"/>
              <a:chOff x="34" y="34"/>
              <a:chExt cx="2969" cy="544"/>
            </a:xfrm>
          </p:grpSpPr>
          <p:sp>
            <p:nvSpPr>
              <p:cNvPr id="30" name="Rectangle 65">
                <a:extLst>
                  <a:ext uri="{FF2B5EF4-FFF2-40B4-BE49-F238E27FC236}">
                    <a16:creationId xmlns:a16="http://schemas.microsoft.com/office/drawing/2014/main" id="{24241FAC-67E6-5026-1734-27D54DB06B38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34" y="34"/>
                <a:ext cx="839" cy="5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36000" bIns="36000">
                <a:normAutofit/>
              </a:bodyPr>
              <a:lstStyle>
                <a:lvl1pPr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defRPr/>
                </a:pPr>
                <a:r>
                  <a:rPr lang="ja-JP" altLang="en-US" sz="1100" b="1" dirty="0"/>
                  <a:t>トレーディングカード</a:t>
                </a:r>
                <a:endParaRPr lang="en-US" altLang="ja-JP" sz="1100" b="1" dirty="0"/>
              </a:p>
              <a:p>
                <a:pPr>
                  <a:defRPr/>
                </a:pPr>
                <a:r>
                  <a:rPr lang="ja-JP" altLang="en-US" sz="900" b="1" dirty="0"/>
                  <a:t>（スモール）</a:t>
                </a:r>
                <a:endParaRPr lang="en-US" altLang="ja-JP" sz="900" b="1" dirty="0"/>
              </a:p>
              <a:p>
                <a:pPr>
                  <a:defRPr/>
                </a:pPr>
                <a:r>
                  <a:rPr lang="en-US" altLang="ja-JP" sz="1100" dirty="0"/>
                  <a:t>54×85mm</a:t>
                </a:r>
              </a:p>
            </p:txBody>
          </p:sp>
          <p:sp>
            <p:nvSpPr>
              <p:cNvPr id="31" name="Text Box 67">
                <a:extLst>
                  <a:ext uri="{FF2B5EF4-FFF2-40B4-BE49-F238E27FC236}">
                    <a16:creationId xmlns:a16="http://schemas.microsoft.com/office/drawing/2014/main" id="{91DB6F6C-07B1-D7EB-7FF7-DED45E9258C8}"/>
                  </a:ext>
                </a:extLst>
              </p:cNvPr>
              <p:cNvSpPr txBox="1">
                <a:spLocks noChangeArrowheads="1"/>
              </p:cNvSpPr>
              <p:nvPr userDrawn="1"/>
            </p:nvSpPr>
            <p:spPr bwMode="auto">
              <a:xfrm>
                <a:off x="872" y="34"/>
                <a:ext cx="2131" cy="54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36000" tIns="36000" rIns="36000" bIns="36000">
                <a:normAutofit lnSpcReduction="10000"/>
              </a:bodyPr>
              <a:lstStyle>
                <a:lvl1pPr marL="114300" indent="-1143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>
                    <a:solidFill>
                      <a:srgbClr val="FF0000"/>
                    </a:solidFill>
                  </a:rPr>
                  <a:t>フチ無印刷</a:t>
                </a:r>
                <a:r>
                  <a:rPr lang="ja-JP" altLang="en-US" sz="700" dirty="0"/>
                  <a:t>をご希望の場合、外側の黒い線まで背景や画像を伸ばして下さい。</a:t>
                </a:r>
                <a:endParaRPr lang="en-US" altLang="ja-JP" sz="700" dirty="0"/>
              </a:p>
              <a:p>
                <a:pPr marL="0" indent="0">
                  <a:buClr>
                    <a:srgbClr val="000000"/>
                  </a:buClr>
                  <a:buFontTx/>
                  <a:buNone/>
                  <a:defRPr/>
                </a:pPr>
                <a:r>
                  <a:rPr lang="ja-JP" altLang="en-US" sz="700" dirty="0"/>
                  <a:t>　　（右下図参照）</a:t>
                </a:r>
              </a:p>
              <a:p>
                <a:pPr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>
                    <a:solidFill>
                      <a:srgbClr val="FF0000"/>
                    </a:solidFill>
                  </a:rPr>
                  <a:t>切れては困る絵柄や文字等</a:t>
                </a:r>
                <a:r>
                  <a:rPr lang="ja-JP" altLang="en-US" sz="700" dirty="0"/>
                  <a:t>は</a:t>
                </a:r>
                <a:r>
                  <a:rPr lang="ja-JP" altLang="en-US" sz="700" dirty="0">
                    <a:solidFill>
                      <a:schemeClr val="tx1"/>
                    </a:solidFill>
                  </a:rPr>
                  <a:t>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仕上り（青い四角）より</a:t>
                </a:r>
                <a:r>
                  <a:rPr lang="en-US" altLang="ja-JP" sz="700" b="1" dirty="0">
                    <a:solidFill>
                      <a:srgbClr val="FF0000"/>
                    </a:solidFill>
                  </a:rPr>
                  <a:t>2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～</a:t>
                </a:r>
                <a:r>
                  <a:rPr lang="en-US" altLang="ja-JP" sz="700" b="1" dirty="0">
                    <a:solidFill>
                      <a:srgbClr val="FF0000"/>
                    </a:solidFill>
                  </a:rPr>
                  <a:t>3mm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以上内側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（水色の四角の中）</a:t>
                </a:r>
                <a:r>
                  <a:rPr lang="ja-JP" altLang="en-US" sz="700" dirty="0"/>
                  <a:t>に入れて作成して</a:t>
                </a:r>
                <a:r>
                  <a:rPr lang="ja-JP" altLang="en-US" sz="700" dirty="0">
                    <a:solidFill>
                      <a:schemeClr val="tx1"/>
                    </a:solidFill>
                  </a:rPr>
                  <a:t>ください</a:t>
                </a:r>
                <a:r>
                  <a:rPr lang="ja-JP" altLang="en-US" sz="700" dirty="0"/>
                  <a:t>。</a:t>
                </a:r>
              </a:p>
              <a:p>
                <a:pPr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>
                    <a:solidFill>
                      <a:srgbClr val="FF0000"/>
                    </a:solidFill>
                  </a:rPr>
                  <a:t>透過性</a:t>
                </a:r>
                <a:r>
                  <a:rPr lang="ja-JP" altLang="en-US" sz="700" dirty="0"/>
                  <a:t>や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半透明</a:t>
                </a:r>
                <a:r>
                  <a:rPr lang="ja-JP" altLang="en-US" sz="700" dirty="0"/>
                  <a:t>、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パターン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変換が正常に出来ない</a:t>
                </a:r>
                <a:r>
                  <a:rPr lang="ja-JP" altLang="en-US" sz="700" dirty="0"/>
                  <a:t>場合があります。</a:t>
                </a:r>
              </a:p>
              <a:p>
                <a:pPr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>
                    <a:solidFill>
                      <a:srgbClr val="FF0000"/>
                    </a:solidFill>
                  </a:rPr>
                  <a:t>用紙サイズの変更</a:t>
                </a:r>
                <a:r>
                  <a:rPr lang="ja-JP" altLang="en-US" sz="700" dirty="0"/>
                  <a:t>や、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トンボの移動</a:t>
                </a:r>
                <a:r>
                  <a:rPr lang="ja-JP" altLang="en-US" sz="700" dirty="0"/>
                  <a:t>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変形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なさらない</a:t>
                </a:r>
                <a:r>
                  <a:rPr lang="ja-JP" altLang="en-US" sz="700" dirty="0"/>
                  <a:t>ようお願いします。　</a:t>
                </a:r>
              </a:p>
              <a:p>
                <a:pPr>
                  <a:buFontTx/>
                  <a:buChar char="※"/>
                  <a:defRPr/>
                </a:pPr>
                <a:r>
                  <a:rPr lang="ja-JP" altLang="en-US" sz="700" dirty="0"/>
                  <a:t>テンプレートを使用して</a:t>
                </a:r>
                <a:r>
                  <a:rPr lang="en-US" altLang="ja-JP" sz="700" dirty="0"/>
                  <a:t>PDF</a:t>
                </a:r>
                <a:r>
                  <a:rPr lang="ja-JP" altLang="en-US" sz="700" dirty="0"/>
                  <a:t>を作成する際は、説明部分を削除してください。</a:t>
                </a:r>
                <a:endParaRPr lang="en-US" altLang="ja-JP" sz="700" dirty="0"/>
              </a:p>
              <a:p>
                <a:pPr marL="0" indent="0">
                  <a:buFontTx/>
                  <a:buNone/>
                  <a:defRPr/>
                </a:pPr>
                <a:r>
                  <a:rPr lang="ja-JP" altLang="en-US" sz="700" dirty="0"/>
                  <a:t>　　また、テンプレートと同じサイズかどうか確認してください。</a:t>
                </a:r>
              </a:p>
            </p:txBody>
          </p:sp>
          <p:pic>
            <p:nvPicPr>
              <p:cNvPr id="32" name="Picture 91" descr="新Suprintロゴ">
                <a:extLst>
                  <a:ext uri="{FF2B5EF4-FFF2-40B4-BE49-F238E27FC236}">
                    <a16:creationId xmlns:a16="http://schemas.microsoft.com/office/drawing/2014/main" id="{17F2420E-702F-BE66-0758-D53EA7F45045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" y="351"/>
                <a:ext cx="342" cy="2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9" name="Picture 77" descr="ぬりたし説明">
              <a:extLst>
                <a:ext uri="{FF2B5EF4-FFF2-40B4-BE49-F238E27FC236}">
                  <a16:creationId xmlns:a16="http://schemas.microsoft.com/office/drawing/2014/main" id="{DB26D9E5-582E-2B70-9F91-A6E0752F566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8" y="918"/>
              <a:ext cx="641" cy="1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069426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71" userDrawn="1">
          <p15:clr>
            <a:srgbClr val="FBAE40"/>
          </p15:clr>
        </p15:guide>
        <p15:guide id="2" pos="151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12">
            <a:extLst>
              <a:ext uri="{FF2B5EF4-FFF2-40B4-BE49-F238E27FC236}">
                <a16:creationId xmlns:a16="http://schemas.microsoft.com/office/drawing/2014/main" id="{1554B6A7-05CB-26E8-F65C-B2CC1B0382A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080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dirty="0"/>
              <a:t>裏</a:t>
            </a:r>
          </a:p>
        </p:txBody>
      </p:sp>
      <p:sp>
        <p:nvSpPr>
          <p:cNvPr id="30" name="Oval 95">
            <a:extLst>
              <a:ext uri="{FF2B5EF4-FFF2-40B4-BE49-F238E27FC236}">
                <a16:creationId xmlns:a16="http://schemas.microsoft.com/office/drawing/2014/main" id="{6A1F8570-AF3E-13C2-D71F-8BBA2F7E94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36000" y="1026000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31" name="Oval 96">
            <a:extLst>
              <a:ext uri="{FF2B5EF4-FFF2-40B4-BE49-F238E27FC236}">
                <a16:creationId xmlns:a16="http://schemas.microsoft.com/office/drawing/2014/main" id="{75484644-34AA-B2C7-6B00-876AE17837A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36000" y="4680000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32" name="object 32">
            <a:extLst>
              <a:ext uri="{FF2B5EF4-FFF2-40B4-BE49-F238E27FC236}">
                <a16:creationId xmlns:a16="http://schemas.microsoft.com/office/drawing/2014/main" id="{971F2E28-CC82-E76B-1907-E7035C4EF9AC}"/>
              </a:ext>
            </a:extLst>
          </p:cNvPr>
          <p:cNvSpPr/>
          <p:nvPr userDrawn="1"/>
        </p:nvSpPr>
        <p:spPr>
          <a:xfrm>
            <a:off x="1242206" y="1314212"/>
            <a:ext cx="2340000" cy="3312000"/>
          </a:xfrm>
          <a:custGeom>
            <a:avLst/>
            <a:gdLst/>
            <a:ahLst/>
            <a:cxnLst/>
            <a:rect l="l" t="t" r="r" b="b"/>
            <a:pathLst>
              <a:path w="2160270" h="3276600">
                <a:moveTo>
                  <a:pt x="0" y="0"/>
                </a:moveTo>
                <a:lnTo>
                  <a:pt x="2160003" y="0"/>
                </a:lnTo>
                <a:lnTo>
                  <a:pt x="2160003" y="3276003"/>
                </a:lnTo>
                <a:lnTo>
                  <a:pt x="0" y="327600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598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94E54F97-D003-3A9B-F93C-67D8BC202334}"/>
              </a:ext>
            </a:extLst>
          </p:cNvPr>
          <p:cNvGrpSpPr/>
          <p:nvPr userDrawn="1"/>
        </p:nvGrpSpPr>
        <p:grpSpPr>
          <a:xfrm>
            <a:off x="893006" y="965012"/>
            <a:ext cx="3038400" cy="4010400"/>
            <a:chOff x="10800" y="10796"/>
            <a:chExt cx="3038400" cy="4010400"/>
          </a:xfrm>
        </p:grpSpPr>
        <p:grpSp>
          <p:nvGrpSpPr>
            <p:cNvPr id="34" name="object 2">
              <a:extLst>
                <a:ext uri="{FF2B5EF4-FFF2-40B4-BE49-F238E27FC236}">
                  <a16:creationId xmlns:a16="http://schemas.microsoft.com/office/drawing/2014/main" id="{71661F99-F145-B7F4-51BB-ECE2AB4DB46A}"/>
                </a:ext>
              </a:extLst>
            </p:cNvPr>
            <p:cNvGrpSpPr/>
            <p:nvPr/>
          </p:nvGrpSpPr>
          <p:grpSpPr>
            <a:xfrm>
              <a:off x="34091" y="3562091"/>
              <a:ext cx="436245" cy="436245"/>
              <a:chOff x="34091" y="3562091"/>
              <a:chExt cx="436245" cy="436245"/>
            </a:xfrm>
          </p:grpSpPr>
          <p:sp>
            <p:nvSpPr>
              <p:cNvPr id="56" name="object 3">
                <a:extLst>
                  <a:ext uri="{FF2B5EF4-FFF2-40B4-BE49-F238E27FC236}">
                    <a16:creationId xmlns:a16="http://schemas.microsoft.com/office/drawing/2014/main" id="{A97A518E-F8FD-DC90-B55E-439B09C60821}"/>
                  </a:ext>
                </a:extLst>
              </p:cNvPr>
              <p:cNvSpPr/>
              <p:nvPr/>
            </p:nvSpPr>
            <p:spPr>
              <a:xfrm>
                <a:off x="35999" y="3563996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432435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4">
                <a:extLst>
                  <a:ext uri="{FF2B5EF4-FFF2-40B4-BE49-F238E27FC236}">
                    <a16:creationId xmlns:a16="http://schemas.microsoft.com/office/drawing/2014/main" id="{7679B100-08C0-E803-07D6-B62E81B5AFF6}"/>
                  </a:ext>
                </a:extLst>
              </p:cNvPr>
              <p:cNvSpPr/>
              <p:nvPr/>
            </p:nvSpPr>
            <p:spPr>
              <a:xfrm>
                <a:off x="35996" y="3671994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5" name="object 5">
              <a:extLst>
                <a:ext uri="{FF2B5EF4-FFF2-40B4-BE49-F238E27FC236}">
                  <a16:creationId xmlns:a16="http://schemas.microsoft.com/office/drawing/2014/main" id="{726D2B40-8983-A462-D1EC-D5C8A847EBFE}"/>
                </a:ext>
              </a:extLst>
            </p:cNvPr>
            <p:cNvGrpSpPr/>
            <p:nvPr/>
          </p:nvGrpSpPr>
          <p:grpSpPr>
            <a:xfrm>
              <a:off x="34091" y="34088"/>
              <a:ext cx="436245" cy="436245"/>
              <a:chOff x="34091" y="34088"/>
              <a:chExt cx="436245" cy="436245"/>
            </a:xfrm>
          </p:grpSpPr>
          <p:sp>
            <p:nvSpPr>
              <p:cNvPr id="54" name="object 6">
                <a:extLst>
                  <a:ext uri="{FF2B5EF4-FFF2-40B4-BE49-F238E27FC236}">
                    <a16:creationId xmlns:a16="http://schemas.microsoft.com/office/drawing/2014/main" id="{A6F95A04-5665-907A-7006-D9A684910828}"/>
                  </a:ext>
                </a:extLst>
              </p:cNvPr>
              <p:cNvSpPr/>
              <p:nvPr/>
            </p:nvSpPr>
            <p:spPr>
              <a:xfrm>
                <a:off x="35999" y="35993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7">
                <a:extLst>
                  <a:ext uri="{FF2B5EF4-FFF2-40B4-BE49-F238E27FC236}">
                    <a16:creationId xmlns:a16="http://schemas.microsoft.com/office/drawing/2014/main" id="{97FBAE2D-6F31-583E-20E6-EF09AD824C6C}"/>
                  </a:ext>
                </a:extLst>
              </p:cNvPr>
              <p:cNvSpPr/>
              <p:nvPr/>
            </p:nvSpPr>
            <p:spPr>
              <a:xfrm>
                <a:off x="35996" y="3599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6" name="object 8">
              <a:extLst>
                <a:ext uri="{FF2B5EF4-FFF2-40B4-BE49-F238E27FC236}">
                  <a16:creationId xmlns:a16="http://schemas.microsoft.com/office/drawing/2014/main" id="{0B97A8B2-1C7D-2759-072E-31DC4D0DC413}"/>
                </a:ext>
              </a:extLst>
            </p:cNvPr>
            <p:cNvGrpSpPr/>
            <p:nvPr/>
          </p:nvGrpSpPr>
          <p:grpSpPr>
            <a:xfrm>
              <a:off x="2590095" y="34088"/>
              <a:ext cx="436245" cy="436245"/>
              <a:chOff x="2590095" y="34088"/>
              <a:chExt cx="436245" cy="436245"/>
            </a:xfrm>
          </p:grpSpPr>
          <p:sp>
            <p:nvSpPr>
              <p:cNvPr id="52" name="object 9">
                <a:extLst>
                  <a:ext uri="{FF2B5EF4-FFF2-40B4-BE49-F238E27FC236}">
                    <a16:creationId xmlns:a16="http://schemas.microsoft.com/office/drawing/2014/main" id="{A9C15986-1ECC-E8C2-3A63-7D6CDBD1AE20}"/>
                  </a:ext>
                </a:extLst>
              </p:cNvPr>
              <p:cNvSpPr/>
              <p:nvPr/>
            </p:nvSpPr>
            <p:spPr>
              <a:xfrm>
                <a:off x="2699997" y="35993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10">
                <a:extLst>
                  <a:ext uri="{FF2B5EF4-FFF2-40B4-BE49-F238E27FC236}">
                    <a16:creationId xmlns:a16="http://schemas.microsoft.com/office/drawing/2014/main" id="{DA097AED-1A06-8D47-3419-22F287909011}"/>
                  </a:ext>
                </a:extLst>
              </p:cNvPr>
              <p:cNvSpPr/>
              <p:nvPr/>
            </p:nvSpPr>
            <p:spPr>
              <a:xfrm>
                <a:off x="2592000" y="3599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5" h="324485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7" name="object 11">
              <a:extLst>
                <a:ext uri="{FF2B5EF4-FFF2-40B4-BE49-F238E27FC236}">
                  <a16:creationId xmlns:a16="http://schemas.microsoft.com/office/drawing/2014/main" id="{033937B9-0D61-77CD-84DD-D7755D915132}"/>
                </a:ext>
              </a:extLst>
            </p:cNvPr>
            <p:cNvGrpSpPr/>
            <p:nvPr/>
          </p:nvGrpSpPr>
          <p:grpSpPr>
            <a:xfrm>
              <a:off x="2590095" y="3562091"/>
              <a:ext cx="436245" cy="436245"/>
              <a:chOff x="2590095" y="3562091"/>
              <a:chExt cx="436245" cy="436245"/>
            </a:xfrm>
          </p:grpSpPr>
          <p:sp>
            <p:nvSpPr>
              <p:cNvPr id="50" name="object 12">
                <a:extLst>
                  <a:ext uri="{FF2B5EF4-FFF2-40B4-BE49-F238E27FC236}">
                    <a16:creationId xmlns:a16="http://schemas.microsoft.com/office/drawing/2014/main" id="{AA9ED5B0-5922-685E-4788-588057E5807D}"/>
                  </a:ext>
                </a:extLst>
              </p:cNvPr>
              <p:cNvSpPr/>
              <p:nvPr/>
            </p:nvSpPr>
            <p:spPr>
              <a:xfrm>
                <a:off x="2699997" y="3563996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432435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13">
                <a:extLst>
                  <a:ext uri="{FF2B5EF4-FFF2-40B4-BE49-F238E27FC236}">
                    <a16:creationId xmlns:a16="http://schemas.microsoft.com/office/drawing/2014/main" id="{66A64C79-1514-FA08-2EF5-E306AEFBD8BA}"/>
                  </a:ext>
                </a:extLst>
              </p:cNvPr>
              <p:cNvSpPr/>
              <p:nvPr/>
            </p:nvSpPr>
            <p:spPr>
              <a:xfrm>
                <a:off x="2592000" y="3671994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5" h="324485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8" name="object 14">
              <a:extLst>
                <a:ext uri="{FF2B5EF4-FFF2-40B4-BE49-F238E27FC236}">
                  <a16:creationId xmlns:a16="http://schemas.microsoft.com/office/drawing/2014/main" id="{4A74BFE1-A1B4-1BA4-0CB9-4938A842A9A5}"/>
                </a:ext>
              </a:extLst>
            </p:cNvPr>
            <p:cNvGrpSpPr/>
            <p:nvPr/>
          </p:nvGrpSpPr>
          <p:grpSpPr>
            <a:xfrm>
              <a:off x="10800" y="1558795"/>
              <a:ext cx="304800" cy="914400"/>
              <a:chOff x="10800" y="1558795"/>
              <a:chExt cx="304800" cy="914400"/>
            </a:xfrm>
          </p:grpSpPr>
          <p:sp>
            <p:nvSpPr>
              <p:cNvPr id="48" name="object 15">
                <a:extLst>
                  <a:ext uri="{FF2B5EF4-FFF2-40B4-BE49-F238E27FC236}">
                    <a16:creationId xmlns:a16="http://schemas.microsoft.com/office/drawing/2014/main" id="{30E9E28F-68BF-CACE-6E6E-1AE903BAFE86}"/>
                  </a:ext>
                </a:extLst>
              </p:cNvPr>
              <p:cNvSpPr/>
              <p:nvPr/>
            </p:nvSpPr>
            <p:spPr>
              <a:xfrm>
                <a:off x="10800" y="201599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16">
                <a:extLst>
                  <a:ext uri="{FF2B5EF4-FFF2-40B4-BE49-F238E27FC236}">
                    <a16:creationId xmlns:a16="http://schemas.microsoft.com/office/drawing/2014/main" id="{176DE40F-0240-1A00-5DB7-01BC05A635F3}"/>
                  </a:ext>
                </a:extLst>
              </p:cNvPr>
              <p:cNvSpPr/>
              <p:nvPr/>
            </p:nvSpPr>
            <p:spPr>
              <a:xfrm>
                <a:off x="239400" y="155879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9" name="object 17">
              <a:extLst>
                <a:ext uri="{FF2B5EF4-FFF2-40B4-BE49-F238E27FC236}">
                  <a16:creationId xmlns:a16="http://schemas.microsoft.com/office/drawing/2014/main" id="{BE6CE861-A99E-6935-33E6-ACD9DD05AAC7}"/>
                </a:ext>
              </a:extLst>
            </p:cNvPr>
            <p:cNvGrpSpPr/>
            <p:nvPr/>
          </p:nvGrpSpPr>
          <p:grpSpPr>
            <a:xfrm>
              <a:off x="2744400" y="1558795"/>
              <a:ext cx="304800" cy="914400"/>
              <a:chOff x="2744400" y="1558795"/>
              <a:chExt cx="304800" cy="914400"/>
            </a:xfrm>
          </p:grpSpPr>
          <p:sp>
            <p:nvSpPr>
              <p:cNvPr id="46" name="object 18">
                <a:extLst>
                  <a:ext uri="{FF2B5EF4-FFF2-40B4-BE49-F238E27FC236}">
                    <a16:creationId xmlns:a16="http://schemas.microsoft.com/office/drawing/2014/main" id="{EF78F506-EDCB-A88A-1B0E-54DFC2FB1D0A}"/>
                  </a:ext>
                </a:extLst>
              </p:cNvPr>
              <p:cNvSpPr/>
              <p:nvPr/>
            </p:nvSpPr>
            <p:spPr>
              <a:xfrm>
                <a:off x="2744400" y="201599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19">
                <a:extLst>
                  <a:ext uri="{FF2B5EF4-FFF2-40B4-BE49-F238E27FC236}">
                    <a16:creationId xmlns:a16="http://schemas.microsoft.com/office/drawing/2014/main" id="{D31F5C72-E892-4852-1B20-999E784B1C9F}"/>
                  </a:ext>
                </a:extLst>
              </p:cNvPr>
              <p:cNvSpPr/>
              <p:nvPr/>
            </p:nvSpPr>
            <p:spPr>
              <a:xfrm>
                <a:off x="2820600" y="155879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40" name="object 20">
              <a:extLst>
                <a:ext uri="{FF2B5EF4-FFF2-40B4-BE49-F238E27FC236}">
                  <a16:creationId xmlns:a16="http://schemas.microsoft.com/office/drawing/2014/main" id="{F66164D3-5973-F8A6-FECD-3A269D54F40B}"/>
                </a:ext>
              </a:extLst>
            </p:cNvPr>
            <p:cNvGrpSpPr/>
            <p:nvPr/>
          </p:nvGrpSpPr>
          <p:grpSpPr>
            <a:xfrm>
              <a:off x="1072799" y="10796"/>
              <a:ext cx="914400" cy="304800"/>
              <a:chOff x="1072799" y="10796"/>
              <a:chExt cx="914400" cy="304800"/>
            </a:xfrm>
          </p:grpSpPr>
          <p:sp>
            <p:nvSpPr>
              <p:cNvPr id="44" name="object 21">
                <a:extLst>
                  <a:ext uri="{FF2B5EF4-FFF2-40B4-BE49-F238E27FC236}">
                    <a16:creationId xmlns:a16="http://schemas.microsoft.com/office/drawing/2014/main" id="{82595A31-0D6E-0722-963D-CDDD28D5C9AA}"/>
                  </a:ext>
                </a:extLst>
              </p:cNvPr>
              <p:cNvSpPr/>
              <p:nvPr/>
            </p:nvSpPr>
            <p:spPr>
              <a:xfrm>
                <a:off x="1072799" y="239396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22">
                <a:extLst>
                  <a:ext uri="{FF2B5EF4-FFF2-40B4-BE49-F238E27FC236}">
                    <a16:creationId xmlns:a16="http://schemas.microsoft.com/office/drawing/2014/main" id="{F01F1A26-8B60-0F78-9B8F-295B95CB29BA}"/>
                  </a:ext>
                </a:extLst>
              </p:cNvPr>
              <p:cNvSpPr/>
              <p:nvPr/>
            </p:nvSpPr>
            <p:spPr>
              <a:xfrm>
                <a:off x="1529999" y="10796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41" name="object 23">
              <a:extLst>
                <a:ext uri="{FF2B5EF4-FFF2-40B4-BE49-F238E27FC236}">
                  <a16:creationId xmlns:a16="http://schemas.microsoft.com/office/drawing/2014/main" id="{4BFDEB2F-1C0B-04FB-B49F-BC70330509D4}"/>
                </a:ext>
              </a:extLst>
            </p:cNvPr>
            <p:cNvGrpSpPr/>
            <p:nvPr/>
          </p:nvGrpSpPr>
          <p:grpSpPr>
            <a:xfrm>
              <a:off x="1072799" y="3716396"/>
              <a:ext cx="914400" cy="304800"/>
              <a:chOff x="1072799" y="3716396"/>
              <a:chExt cx="914400" cy="304800"/>
            </a:xfrm>
          </p:grpSpPr>
          <p:sp>
            <p:nvSpPr>
              <p:cNvPr id="42" name="object 24">
                <a:extLst>
                  <a:ext uri="{FF2B5EF4-FFF2-40B4-BE49-F238E27FC236}">
                    <a16:creationId xmlns:a16="http://schemas.microsoft.com/office/drawing/2014/main" id="{BF24B7A0-DDCC-B5D8-2B2E-C9E8812E661C}"/>
                  </a:ext>
                </a:extLst>
              </p:cNvPr>
              <p:cNvSpPr/>
              <p:nvPr/>
            </p:nvSpPr>
            <p:spPr>
              <a:xfrm>
                <a:off x="1072799" y="3792596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25">
                <a:extLst>
                  <a:ext uri="{FF2B5EF4-FFF2-40B4-BE49-F238E27FC236}">
                    <a16:creationId xmlns:a16="http://schemas.microsoft.com/office/drawing/2014/main" id="{9E6BEF5D-ACFB-1705-AB7D-248AFD41C3C0}"/>
                  </a:ext>
                </a:extLst>
              </p:cNvPr>
              <p:cNvSpPr/>
              <p:nvPr/>
            </p:nvSpPr>
            <p:spPr>
              <a:xfrm>
                <a:off x="1529999" y="3716396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304799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614363" rtl="0" eaLnBrk="0" fontAlgn="base" hangingPunct="0">
        <a:spcBef>
          <a:spcPct val="20000"/>
        </a:spcBef>
        <a:spcAft>
          <a:spcPct val="0"/>
        </a:spcAft>
        <a:defRPr kumimoji="1" sz="2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1920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876300" indent="-153988" algn="l" defTabSz="614363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209675" indent="-1539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543050" indent="-153988" algn="l" defTabSz="614363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20002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4574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9146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3718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71" userDrawn="1">
          <p15:clr>
            <a:srgbClr val="F26B43"/>
          </p15:clr>
        </p15:guide>
        <p15:guide id="2" pos="15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Century</vt:lpstr>
      <vt:lpstr>Times New Roman</vt:lpstr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藤井 敬一</cp:lastModifiedBy>
  <cp:revision>21</cp:revision>
  <dcterms:created xsi:type="dcterms:W3CDTF">2008-06-03T11:31:49Z</dcterms:created>
  <dcterms:modified xsi:type="dcterms:W3CDTF">2026-02-06T08:13:39Z</dcterms:modified>
</cp:coreProperties>
</file>