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4824413" cy="594042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6">
          <p15:clr>
            <a:srgbClr val="A4A3A4"/>
          </p15:clr>
        </p15:guide>
        <p15:guide id="2" orient="horz" pos="2835">
          <p15:clr>
            <a:srgbClr val="A4A3A4"/>
          </p15:clr>
        </p15:guide>
        <p15:guide id="3" pos="907">
          <p15:clr>
            <a:srgbClr val="A4A3A4"/>
          </p15:clr>
        </p15:guide>
        <p15:guide id="4" pos="213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>
      <p:cViewPr varScale="1">
        <p:scale>
          <a:sx n="113" d="100"/>
          <a:sy n="113" d="100"/>
        </p:scale>
        <p:origin x="2214" y="96"/>
      </p:cViewPr>
      <p:guideLst>
        <p:guide orient="horz" pos="906"/>
        <p:guide orient="horz" pos="2835"/>
        <p:guide pos="907"/>
        <p:guide pos="213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36763" y="685800"/>
            <a:ext cx="2784475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mtClean="0"/>
            </a:lvl1pPr>
          </a:lstStyle>
          <a:p>
            <a:pPr>
              <a:defRPr/>
            </a:pPr>
            <a:fld id="{C95A2D25-B860-4D3B-BBC4-3A5D6ECB2AA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600012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7"/>
          <p:cNvGrpSpPr>
            <a:grpSpLocks/>
          </p:cNvGrpSpPr>
          <p:nvPr userDrawn="1"/>
        </p:nvGrpSpPr>
        <p:grpSpPr bwMode="auto">
          <a:xfrm>
            <a:off x="53975" y="53975"/>
            <a:ext cx="4770438" cy="4464050"/>
            <a:chOff x="34" y="34"/>
            <a:chExt cx="3005" cy="2812"/>
          </a:xfrm>
        </p:grpSpPr>
        <p:grpSp>
          <p:nvGrpSpPr>
            <p:cNvPr id="3" name="Group 93"/>
            <p:cNvGrpSpPr>
              <a:grpSpLocks/>
            </p:cNvGrpSpPr>
            <p:nvPr userDrawn="1"/>
          </p:nvGrpSpPr>
          <p:grpSpPr bwMode="auto">
            <a:xfrm>
              <a:off x="39" y="964"/>
              <a:ext cx="2081" cy="1814"/>
              <a:chOff x="39" y="964"/>
              <a:chExt cx="2081" cy="1814"/>
            </a:xfrm>
          </p:grpSpPr>
          <p:sp>
            <p:nvSpPr>
              <p:cNvPr id="17" name="Rectangle 62"/>
              <p:cNvSpPr>
                <a:spLocks noChangeArrowheads="1"/>
              </p:cNvSpPr>
              <p:nvPr userDrawn="1"/>
            </p:nvSpPr>
            <p:spPr bwMode="auto">
              <a:xfrm>
                <a:off x="918" y="964"/>
                <a:ext cx="1202" cy="1814"/>
              </a:xfrm>
              <a:prstGeom prst="rect">
                <a:avLst/>
              </a:prstGeom>
              <a:noFill/>
              <a:ln w="6350">
                <a:solidFill>
                  <a:srgbClr val="00FFF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74295" tIns="8890" rIns="74295" bIns="8890"/>
              <a:lstStyle>
                <a:lvl1pPr eaLnBrk="0" hangingPunct="0">
                  <a:defRPr kumimoji="1" sz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 sz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 sz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 sz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 sz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18" name="Group 68"/>
              <p:cNvGrpSpPr>
                <a:grpSpLocks/>
              </p:cNvGrpSpPr>
              <p:nvPr userDrawn="1"/>
            </p:nvGrpSpPr>
            <p:grpSpPr bwMode="auto">
              <a:xfrm>
                <a:off x="39" y="1252"/>
                <a:ext cx="879" cy="431"/>
                <a:chOff x="98" y="3518"/>
                <a:chExt cx="2198" cy="1077"/>
              </a:xfrm>
            </p:grpSpPr>
            <p:sp>
              <p:nvSpPr>
                <p:cNvPr id="19" name="Line 69"/>
                <p:cNvSpPr>
                  <a:spLocks noChangeShapeType="1"/>
                </p:cNvSpPr>
                <p:nvPr/>
              </p:nvSpPr>
              <p:spPr bwMode="auto">
                <a:xfrm>
                  <a:off x="1373" y="4055"/>
                  <a:ext cx="923" cy="0"/>
                </a:xfrm>
                <a:prstGeom prst="line">
                  <a:avLst/>
                </a:prstGeom>
                <a:noFill/>
                <a:ln w="9525">
                  <a:solidFill>
                    <a:srgbClr val="00FF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" name="Text Box 70"/>
                <p:cNvSpPr txBox="1">
                  <a:spLocks noChangeArrowheads="1"/>
                </p:cNvSpPr>
                <p:nvPr/>
              </p:nvSpPr>
              <p:spPr bwMode="auto">
                <a:xfrm>
                  <a:off x="98" y="3518"/>
                  <a:ext cx="1475" cy="1077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FFFF"/>
                  </a:solidFill>
                  <a:miter lim="800000"/>
                  <a:headEnd/>
                  <a:tailEnd/>
                </a:ln>
              </p:spPr>
              <p:txBody>
                <a:bodyPr lIns="18000" tIns="18000" rIns="18000" bIns="18000"/>
                <a:lstStyle>
                  <a:lvl1pPr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just">
                    <a:defRPr/>
                  </a:pPr>
                  <a:r>
                    <a:rPr lang="ja-JP" altLang="en-US" sz="1000" b="1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切れては困る物</a:t>
                  </a:r>
                  <a:r>
                    <a:rPr lang="ja-JP" altLang="en-US" sz="1000">
                      <a:latin typeface="Century" pitchFamily="18" charset="0"/>
                      <a:ea typeface="ＭＳ 明朝" pitchFamily="17" charset="-128"/>
                    </a:rPr>
                    <a:t>はこの</a:t>
                  </a:r>
                  <a:r>
                    <a:rPr lang="ja-JP" altLang="en-US" sz="1000" b="1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水色</a:t>
                  </a:r>
                  <a:r>
                    <a:rPr lang="ja-JP" altLang="en-US" sz="1000">
                      <a:latin typeface="Century" pitchFamily="18" charset="0"/>
                      <a:ea typeface="ＭＳ 明朝" pitchFamily="17" charset="-128"/>
                    </a:rPr>
                    <a:t>の線の内側に配置。</a:t>
                  </a:r>
                  <a:endParaRPr lang="ja-JP" altLang="en-US" sz="1400"/>
                </a:p>
              </p:txBody>
            </p:sp>
          </p:grpSp>
        </p:grpSp>
        <p:grpSp>
          <p:nvGrpSpPr>
            <p:cNvPr id="4" name="Group 71"/>
            <p:cNvGrpSpPr>
              <a:grpSpLocks/>
            </p:cNvGrpSpPr>
            <p:nvPr userDrawn="1"/>
          </p:nvGrpSpPr>
          <p:grpSpPr bwMode="auto">
            <a:xfrm>
              <a:off x="39" y="1764"/>
              <a:ext cx="748" cy="340"/>
              <a:chOff x="98" y="4958"/>
              <a:chExt cx="1870" cy="850"/>
            </a:xfrm>
          </p:grpSpPr>
          <p:sp>
            <p:nvSpPr>
              <p:cNvPr id="15" name="Line 72"/>
              <p:cNvSpPr>
                <a:spLocks noChangeShapeType="1"/>
              </p:cNvSpPr>
              <p:nvPr/>
            </p:nvSpPr>
            <p:spPr bwMode="auto">
              <a:xfrm>
                <a:off x="1373" y="5383"/>
                <a:ext cx="595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" name="Text Box 73"/>
              <p:cNvSpPr txBox="1">
                <a:spLocks noChangeArrowheads="1"/>
              </p:cNvSpPr>
              <p:nvPr/>
            </p:nvSpPr>
            <p:spPr bwMode="auto">
              <a:xfrm>
                <a:off x="98" y="4958"/>
                <a:ext cx="1475" cy="85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lIns="18000" tIns="18000" rIns="18000" bIns="18000"/>
              <a:lstStyle>
                <a:lvl1pPr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just">
                  <a:defRPr/>
                </a:pPr>
                <a:r>
                  <a:rPr lang="ja-JP" altLang="en-US" sz="1000" b="1">
                    <a:solidFill>
                      <a:srgbClr val="FF0000"/>
                    </a:solidFill>
                    <a:latin typeface="Century" pitchFamily="18" charset="0"/>
                    <a:ea typeface="ＭＳ 明朝" pitchFamily="17" charset="-128"/>
                  </a:rPr>
                  <a:t>フチ無印刷</a:t>
                </a:r>
                <a:r>
                  <a:rPr lang="ja-JP" altLang="en-US" sz="1000">
                    <a:latin typeface="Century" pitchFamily="18" charset="0"/>
                    <a:ea typeface="ＭＳ 明朝" pitchFamily="17" charset="-128"/>
                  </a:rPr>
                  <a:t>は</a:t>
                </a:r>
              </a:p>
              <a:p>
                <a:pPr algn="just">
                  <a:defRPr/>
                </a:pPr>
                <a:r>
                  <a:rPr lang="ja-JP" altLang="en-US" sz="1000">
                    <a:latin typeface="Century" pitchFamily="18" charset="0"/>
                    <a:ea typeface="ＭＳ 明朝" pitchFamily="17" charset="-128"/>
                  </a:rPr>
                  <a:t>この</a:t>
                </a:r>
                <a:r>
                  <a:rPr lang="ja-JP" altLang="en-US" sz="1000" b="1">
                    <a:solidFill>
                      <a:srgbClr val="FF0000"/>
                    </a:solidFill>
                    <a:latin typeface="Century" pitchFamily="18" charset="0"/>
                    <a:ea typeface="ＭＳ 明朝" pitchFamily="17" charset="-128"/>
                  </a:rPr>
                  <a:t>黒</a:t>
                </a:r>
                <a:r>
                  <a:rPr lang="ja-JP" altLang="en-US" sz="1000">
                    <a:latin typeface="Century" pitchFamily="18" charset="0"/>
                    <a:ea typeface="ＭＳ 明朝" pitchFamily="17" charset="-128"/>
                  </a:rPr>
                  <a:t>い線まで伸ばす。</a:t>
                </a:r>
                <a:endParaRPr lang="ja-JP" altLang="en-US" sz="1400"/>
              </a:p>
            </p:txBody>
          </p:sp>
        </p:grpSp>
        <p:grpSp>
          <p:nvGrpSpPr>
            <p:cNvPr id="5" name="Group 92"/>
            <p:cNvGrpSpPr>
              <a:grpSpLocks/>
            </p:cNvGrpSpPr>
            <p:nvPr userDrawn="1"/>
          </p:nvGrpSpPr>
          <p:grpSpPr bwMode="auto">
            <a:xfrm>
              <a:off x="39" y="828"/>
              <a:ext cx="2149" cy="2018"/>
              <a:chOff x="39" y="828"/>
              <a:chExt cx="2149" cy="2018"/>
            </a:xfrm>
          </p:grpSpPr>
          <p:sp>
            <p:nvSpPr>
              <p:cNvPr id="11" name="Rectangle 73"/>
              <p:cNvSpPr>
                <a:spLocks noChangeArrowheads="1"/>
              </p:cNvSpPr>
              <p:nvPr userDrawn="1"/>
            </p:nvSpPr>
            <p:spPr bwMode="auto">
              <a:xfrm>
                <a:off x="850" y="896"/>
                <a:ext cx="1338" cy="1950"/>
              </a:xfrm>
              <a:prstGeom prst="rect">
                <a:avLst/>
              </a:prstGeom>
              <a:noFill/>
              <a:ln w="6350">
                <a:solidFill>
                  <a:srgbClr val="0000F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74295" tIns="8890" rIns="74295" bIns="8890"/>
              <a:lstStyle>
                <a:lvl1pPr eaLnBrk="0" hangingPunct="0">
                  <a:defRPr kumimoji="1" sz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 sz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 sz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 sz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 sz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12" name="Group 74"/>
              <p:cNvGrpSpPr>
                <a:grpSpLocks/>
              </p:cNvGrpSpPr>
              <p:nvPr userDrawn="1"/>
            </p:nvGrpSpPr>
            <p:grpSpPr bwMode="auto">
              <a:xfrm>
                <a:off x="39" y="828"/>
                <a:ext cx="811" cy="343"/>
                <a:chOff x="98" y="2258"/>
                <a:chExt cx="2028" cy="857"/>
              </a:xfrm>
            </p:grpSpPr>
            <p:sp>
              <p:nvSpPr>
                <p:cNvPr id="13" name="Line 75"/>
                <p:cNvSpPr>
                  <a:spLocks noChangeShapeType="1"/>
                </p:cNvSpPr>
                <p:nvPr/>
              </p:nvSpPr>
              <p:spPr bwMode="auto">
                <a:xfrm flipV="1">
                  <a:off x="1373" y="2687"/>
                  <a:ext cx="753" cy="1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" name="Text Box 76"/>
                <p:cNvSpPr txBox="1">
                  <a:spLocks noChangeArrowheads="1"/>
                </p:cNvSpPr>
                <p:nvPr/>
              </p:nvSpPr>
              <p:spPr bwMode="auto">
                <a:xfrm>
                  <a:off x="98" y="2258"/>
                  <a:ext cx="1475" cy="857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FF"/>
                  </a:solidFill>
                  <a:miter lim="800000"/>
                  <a:headEnd/>
                  <a:tailEnd/>
                </a:ln>
              </p:spPr>
              <p:txBody>
                <a:bodyPr lIns="18000" tIns="18000" rIns="18000" bIns="18000"/>
                <a:lstStyle>
                  <a:lvl1pPr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just">
                    <a:defRPr/>
                  </a:pPr>
                  <a:r>
                    <a:rPr lang="ja-JP" altLang="en-US" sz="1000">
                      <a:latin typeface="Century" pitchFamily="18" charset="0"/>
                      <a:ea typeface="ＭＳ 明朝" pitchFamily="17" charset="-128"/>
                    </a:rPr>
                    <a:t>仕上がり位置。</a:t>
                  </a:r>
                </a:p>
                <a:p>
                  <a:pPr algn="just">
                    <a:defRPr/>
                  </a:pPr>
                  <a:r>
                    <a:rPr lang="ja-JP" altLang="en-US" sz="1000">
                      <a:latin typeface="Century" pitchFamily="18" charset="0"/>
                      <a:ea typeface="ＭＳ 明朝" pitchFamily="17" charset="-128"/>
                    </a:rPr>
                    <a:t>この</a:t>
                  </a:r>
                  <a:r>
                    <a:rPr lang="ja-JP" altLang="en-US" sz="1000" b="1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青</a:t>
                  </a:r>
                  <a:r>
                    <a:rPr lang="ja-JP" altLang="en-US" sz="1000">
                      <a:latin typeface="Century" pitchFamily="18" charset="0"/>
                      <a:ea typeface="ＭＳ 明朝" pitchFamily="17" charset="-128"/>
                    </a:rPr>
                    <a:t>い線でカットします。</a:t>
                  </a:r>
                  <a:endParaRPr lang="ja-JP" altLang="en-US" sz="1400"/>
                </a:p>
              </p:txBody>
            </p:sp>
          </p:grpSp>
        </p:grpSp>
        <p:grpSp>
          <p:nvGrpSpPr>
            <p:cNvPr id="6" name="Group 96"/>
            <p:cNvGrpSpPr>
              <a:grpSpLocks/>
            </p:cNvGrpSpPr>
            <p:nvPr userDrawn="1"/>
          </p:nvGrpSpPr>
          <p:grpSpPr bwMode="auto">
            <a:xfrm>
              <a:off x="34" y="34"/>
              <a:ext cx="2969" cy="544"/>
              <a:chOff x="34" y="34"/>
              <a:chExt cx="2969" cy="544"/>
            </a:xfrm>
          </p:grpSpPr>
          <p:sp>
            <p:nvSpPr>
              <p:cNvPr id="8" name="Rectangle 65"/>
              <p:cNvSpPr>
                <a:spLocks noChangeArrowheads="1"/>
              </p:cNvSpPr>
              <p:nvPr userDrawn="1"/>
            </p:nvSpPr>
            <p:spPr bwMode="auto">
              <a:xfrm>
                <a:off x="34" y="34"/>
                <a:ext cx="839" cy="544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lIns="36000" tIns="36000" rIns="36000" bIns="36000">
                <a:normAutofit/>
              </a:bodyPr>
              <a:lstStyle>
                <a:lvl1pPr defTabSz="18034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defTabSz="18034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defTabSz="18034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defTabSz="18034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defTabSz="18034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defTabSz="1803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defTabSz="1803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defTabSz="1803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defTabSz="1803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>
                  <a:defRPr/>
                </a:pPr>
                <a:r>
                  <a:rPr lang="ja-JP" altLang="en-US" sz="1100" b="1" dirty="0"/>
                  <a:t>トレーディングカード</a:t>
                </a:r>
                <a:endParaRPr lang="en-US" altLang="ja-JP" sz="1100" b="1" dirty="0"/>
              </a:p>
              <a:p>
                <a:pPr>
                  <a:defRPr/>
                </a:pPr>
                <a:r>
                  <a:rPr lang="ja-JP" altLang="en-US" sz="900" b="1" dirty="0"/>
                  <a:t>（スモール）</a:t>
                </a:r>
                <a:endParaRPr lang="en-US" altLang="ja-JP" sz="900" b="1" dirty="0"/>
              </a:p>
              <a:p>
                <a:pPr>
                  <a:defRPr/>
                </a:pPr>
                <a:r>
                  <a:rPr lang="en-US" altLang="ja-JP" sz="1100" dirty="0"/>
                  <a:t>54×85mm</a:t>
                </a:r>
              </a:p>
            </p:txBody>
          </p:sp>
          <p:sp>
            <p:nvSpPr>
              <p:cNvPr id="9" name="Text Box 67"/>
              <p:cNvSpPr txBox="1">
                <a:spLocks noChangeArrowheads="1"/>
              </p:cNvSpPr>
              <p:nvPr userDrawn="1"/>
            </p:nvSpPr>
            <p:spPr bwMode="auto">
              <a:xfrm>
                <a:off x="872" y="34"/>
                <a:ext cx="2131" cy="544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lIns="36000" tIns="36000" rIns="36000" bIns="36000">
                <a:normAutofit lnSpcReduction="10000"/>
              </a:bodyPr>
              <a:lstStyle>
                <a:lvl1pPr marL="114300" indent="-11430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>
                  <a:buClr>
                    <a:srgbClr val="000000"/>
                  </a:buClr>
                  <a:buFontTx/>
                  <a:buChar char="※"/>
                  <a:defRPr/>
                </a:pPr>
                <a:r>
                  <a:rPr lang="ja-JP" altLang="en-US" sz="700" b="1" dirty="0">
                    <a:solidFill>
                      <a:srgbClr val="FF0000"/>
                    </a:solidFill>
                  </a:rPr>
                  <a:t>フチ無印刷</a:t>
                </a:r>
                <a:r>
                  <a:rPr lang="ja-JP" altLang="en-US" sz="700" dirty="0"/>
                  <a:t>をご希望の場合、外側の黒い線まで背景や画像を伸ばして下さい。</a:t>
                </a:r>
                <a:endParaRPr lang="en-US" altLang="ja-JP" sz="700" dirty="0"/>
              </a:p>
              <a:p>
                <a:pPr marL="0" indent="0">
                  <a:buClr>
                    <a:srgbClr val="000000"/>
                  </a:buClr>
                  <a:buFontTx/>
                  <a:buNone/>
                  <a:defRPr/>
                </a:pPr>
                <a:r>
                  <a:rPr lang="ja-JP" altLang="en-US" sz="700" dirty="0"/>
                  <a:t>　　（右下図参照）</a:t>
                </a:r>
              </a:p>
              <a:p>
                <a:pPr>
                  <a:buClr>
                    <a:srgbClr val="000000"/>
                  </a:buClr>
                  <a:buFontTx/>
                  <a:buChar char="※"/>
                  <a:defRPr/>
                </a:pPr>
                <a:r>
                  <a:rPr lang="ja-JP" altLang="en-US" sz="700" dirty="0">
                    <a:solidFill>
                      <a:srgbClr val="FF0000"/>
                    </a:solidFill>
                  </a:rPr>
                  <a:t>切れては困る絵柄や文字等</a:t>
                </a:r>
                <a:r>
                  <a:rPr lang="ja-JP" altLang="en-US" sz="700" dirty="0"/>
                  <a:t>は</a:t>
                </a:r>
                <a:r>
                  <a:rPr lang="ja-JP" altLang="en-US" sz="700" dirty="0">
                    <a:solidFill>
                      <a:schemeClr val="tx1"/>
                    </a:solidFill>
                  </a:rPr>
                  <a:t>、</a:t>
                </a:r>
                <a:r>
                  <a:rPr lang="ja-JP" altLang="en-US" sz="700" dirty="0">
                    <a:solidFill>
                      <a:srgbClr val="FF0000"/>
                    </a:solidFill>
                  </a:rPr>
                  <a:t>仕上り（青い四角）より</a:t>
                </a:r>
                <a:r>
                  <a:rPr lang="en-US" altLang="ja-JP" sz="700" b="1" dirty="0">
                    <a:solidFill>
                      <a:srgbClr val="FF0000"/>
                    </a:solidFill>
                  </a:rPr>
                  <a:t>2</a:t>
                </a:r>
                <a:r>
                  <a:rPr lang="ja-JP" altLang="en-US" sz="700" b="1" dirty="0">
                    <a:solidFill>
                      <a:srgbClr val="FF0000"/>
                    </a:solidFill>
                  </a:rPr>
                  <a:t>～</a:t>
                </a:r>
                <a:r>
                  <a:rPr lang="en-US" altLang="ja-JP" sz="700" b="1" dirty="0">
                    <a:solidFill>
                      <a:srgbClr val="FF0000"/>
                    </a:solidFill>
                  </a:rPr>
                  <a:t>3mm</a:t>
                </a:r>
                <a:r>
                  <a:rPr lang="ja-JP" altLang="en-US" sz="700" b="1" dirty="0">
                    <a:solidFill>
                      <a:srgbClr val="FF0000"/>
                    </a:solidFill>
                  </a:rPr>
                  <a:t>以上内側</a:t>
                </a:r>
                <a:r>
                  <a:rPr lang="ja-JP" altLang="en-US" sz="700" dirty="0">
                    <a:solidFill>
                      <a:srgbClr val="FF0000"/>
                    </a:solidFill>
                  </a:rPr>
                  <a:t>（水色の四角の中）</a:t>
                </a:r>
                <a:r>
                  <a:rPr lang="ja-JP" altLang="en-US" sz="700" dirty="0"/>
                  <a:t>に入れて作成して</a:t>
                </a:r>
                <a:r>
                  <a:rPr lang="ja-JP" altLang="en-US" sz="700" dirty="0">
                    <a:solidFill>
                      <a:schemeClr val="tx1"/>
                    </a:solidFill>
                  </a:rPr>
                  <a:t>ください</a:t>
                </a:r>
                <a:r>
                  <a:rPr lang="ja-JP" altLang="en-US" sz="700" dirty="0"/>
                  <a:t>。</a:t>
                </a:r>
              </a:p>
              <a:p>
                <a:pPr>
                  <a:buClr>
                    <a:srgbClr val="000000"/>
                  </a:buClr>
                  <a:buFontTx/>
                  <a:buChar char="※"/>
                  <a:defRPr/>
                </a:pPr>
                <a:r>
                  <a:rPr lang="ja-JP" altLang="en-US" sz="700" b="1" dirty="0">
                    <a:solidFill>
                      <a:srgbClr val="FF0000"/>
                    </a:solidFill>
                  </a:rPr>
                  <a:t>透過性</a:t>
                </a:r>
                <a:r>
                  <a:rPr lang="ja-JP" altLang="en-US" sz="700" dirty="0"/>
                  <a:t>や</a:t>
                </a:r>
                <a:r>
                  <a:rPr lang="ja-JP" altLang="en-US" sz="700" b="1" dirty="0">
                    <a:solidFill>
                      <a:srgbClr val="FF0000"/>
                    </a:solidFill>
                  </a:rPr>
                  <a:t>半透明</a:t>
                </a:r>
                <a:r>
                  <a:rPr lang="ja-JP" altLang="en-US" sz="700" dirty="0"/>
                  <a:t>、</a:t>
                </a:r>
                <a:r>
                  <a:rPr lang="ja-JP" altLang="en-US" sz="700" b="1" dirty="0">
                    <a:solidFill>
                      <a:srgbClr val="FF0000"/>
                    </a:solidFill>
                  </a:rPr>
                  <a:t>パターン</a:t>
                </a:r>
                <a:r>
                  <a:rPr lang="ja-JP" altLang="en-US" sz="700" dirty="0"/>
                  <a:t>など</a:t>
                </a:r>
                <a:r>
                  <a:rPr lang="ja-JP" altLang="en-US" sz="700" dirty="0">
                    <a:solidFill>
                      <a:srgbClr val="FF0000"/>
                    </a:solidFill>
                  </a:rPr>
                  <a:t>変換が正常に出来ない</a:t>
                </a:r>
                <a:r>
                  <a:rPr lang="ja-JP" altLang="en-US" sz="700" dirty="0"/>
                  <a:t>場合があります。</a:t>
                </a:r>
              </a:p>
              <a:p>
                <a:pPr>
                  <a:buClr>
                    <a:srgbClr val="000000"/>
                  </a:buClr>
                  <a:buFontTx/>
                  <a:buChar char="※"/>
                  <a:defRPr/>
                </a:pPr>
                <a:r>
                  <a:rPr lang="ja-JP" altLang="en-US" sz="700" dirty="0">
                    <a:solidFill>
                      <a:srgbClr val="FF0000"/>
                    </a:solidFill>
                  </a:rPr>
                  <a:t>用紙サイズの変更</a:t>
                </a:r>
                <a:r>
                  <a:rPr lang="ja-JP" altLang="en-US" sz="700" dirty="0"/>
                  <a:t>や、</a:t>
                </a:r>
                <a:r>
                  <a:rPr lang="ja-JP" altLang="en-US" sz="700" dirty="0">
                    <a:solidFill>
                      <a:srgbClr val="FF0000"/>
                    </a:solidFill>
                  </a:rPr>
                  <a:t>トンボの移動</a:t>
                </a:r>
                <a:r>
                  <a:rPr lang="ja-JP" altLang="en-US" sz="700" dirty="0"/>
                  <a:t>、</a:t>
                </a:r>
                <a:r>
                  <a:rPr lang="ja-JP" altLang="en-US" sz="700" dirty="0">
                    <a:solidFill>
                      <a:srgbClr val="FF0000"/>
                    </a:solidFill>
                  </a:rPr>
                  <a:t>変形</a:t>
                </a:r>
                <a:r>
                  <a:rPr lang="ja-JP" altLang="en-US" sz="700" dirty="0"/>
                  <a:t>など</a:t>
                </a:r>
                <a:r>
                  <a:rPr lang="ja-JP" altLang="en-US" sz="700" dirty="0">
                    <a:solidFill>
                      <a:srgbClr val="FF0000"/>
                    </a:solidFill>
                  </a:rPr>
                  <a:t>なさらない</a:t>
                </a:r>
                <a:r>
                  <a:rPr lang="ja-JP" altLang="en-US" sz="700" dirty="0"/>
                  <a:t>ようお願いします。　</a:t>
                </a:r>
              </a:p>
              <a:p>
                <a:pPr>
                  <a:buFontTx/>
                  <a:buChar char="※"/>
                  <a:defRPr/>
                </a:pPr>
                <a:r>
                  <a:rPr lang="ja-JP" altLang="en-US" sz="700" dirty="0"/>
                  <a:t>テンプレートを使用して</a:t>
                </a:r>
                <a:r>
                  <a:rPr lang="en-US" altLang="ja-JP" sz="700" dirty="0"/>
                  <a:t>PDF</a:t>
                </a:r>
                <a:r>
                  <a:rPr lang="ja-JP" altLang="en-US" sz="700" dirty="0"/>
                  <a:t>を作成する際は、説明部分を削除してください。</a:t>
                </a:r>
                <a:endParaRPr lang="en-US" altLang="ja-JP" sz="700" dirty="0"/>
              </a:p>
              <a:p>
                <a:pPr marL="0" indent="0">
                  <a:buFontTx/>
                  <a:buNone/>
                  <a:defRPr/>
                </a:pPr>
                <a:r>
                  <a:rPr lang="ja-JP" altLang="en-US" sz="700" dirty="0"/>
                  <a:t>　　また、テンプレートと同じサイズかどうか確認してください。</a:t>
                </a:r>
              </a:p>
            </p:txBody>
          </p:sp>
          <p:pic>
            <p:nvPicPr>
              <p:cNvPr id="10" name="Picture 91" descr="新Suprintロゴ"/>
              <p:cNvPicPr>
                <a:picLocks noChangeAspect="1" noChangeArrowheads="1"/>
              </p:cNvPicPr>
              <p:nvPr userDrawn="1"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" y="351"/>
                <a:ext cx="342" cy="2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7" name="Picture 77" descr="ぬりたし説明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98" y="918"/>
              <a:ext cx="641" cy="17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5069426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871" userDrawn="1">
          <p15:clr>
            <a:srgbClr val="FBAE40"/>
          </p15:clr>
        </p15:guide>
        <p15:guide id="2" pos="1519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Text Box 12"/>
          <p:cNvSpPr txBox="1">
            <a:spLocks noChangeArrowheads="1"/>
          </p:cNvSpPr>
          <p:nvPr userDrawn="1"/>
        </p:nvSpPr>
        <p:spPr bwMode="auto">
          <a:xfrm>
            <a:off x="1008000" y="1079500"/>
            <a:ext cx="190500" cy="1905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/>
          <a:lstStyle>
            <a:lvl1pPr defTabSz="966788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6788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6788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6788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6788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ja-JP" altLang="en-US" dirty="0"/>
              <a:t>表</a:t>
            </a:r>
          </a:p>
        </p:txBody>
      </p:sp>
      <p:sp>
        <p:nvSpPr>
          <p:cNvPr id="1029" name="Oval 95"/>
          <p:cNvSpPr>
            <a:spLocks noChangeArrowheads="1"/>
          </p:cNvSpPr>
          <p:nvPr userDrawn="1"/>
        </p:nvSpPr>
        <p:spPr bwMode="auto">
          <a:xfrm>
            <a:off x="3636000" y="1026000"/>
            <a:ext cx="242888" cy="2428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6969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6969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6969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6969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000">
                <a:latin typeface="Century" pitchFamily="18" charset="0"/>
                <a:ea typeface="ＭＳ 明朝" pitchFamily="17" charset="-128"/>
              </a:rPr>
              <a:t>天</a:t>
            </a:r>
            <a:endParaRPr lang="ja-JP" altLang="en-US" sz="1000">
              <a:latin typeface="Times New Roman" pitchFamily="18" charset="0"/>
              <a:ea typeface="ＭＳ 明朝" pitchFamily="17" charset="-128"/>
            </a:endParaRPr>
          </a:p>
          <a:p>
            <a:pPr eaLnBrk="1" hangingPunct="1"/>
            <a:endParaRPr lang="en-US" altLang="ja-JP" sz="1400"/>
          </a:p>
        </p:txBody>
      </p:sp>
      <p:sp>
        <p:nvSpPr>
          <p:cNvPr id="1030" name="Oval 96"/>
          <p:cNvSpPr>
            <a:spLocks noChangeArrowheads="1"/>
          </p:cNvSpPr>
          <p:nvPr userDrawn="1"/>
        </p:nvSpPr>
        <p:spPr bwMode="auto">
          <a:xfrm>
            <a:off x="3636000" y="4680000"/>
            <a:ext cx="242887" cy="2428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6969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6969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6969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6969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000">
                <a:latin typeface="Century" pitchFamily="18" charset="0"/>
                <a:ea typeface="ＭＳ 明朝" pitchFamily="17" charset="-128"/>
              </a:rPr>
              <a:t>地</a:t>
            </a:r>
            <a:endParaRPr lang="ja-JP" altLang="en-US" sz="1000">
              <a:latin typeface="Times New Roman" pitchFamily="18" charset="0"/>
              <a:ea typeface="ＭＳ 明朝" pitchFamily="17" charset="-128"/>
            </a:endParaRPr>
          </a:p>
          <a:p>
            <a:pPr eaLnBrk="1" hangingPunct="1"/>
            <a:endParaRPr lang="en-US" altLang="ja-JP" sz="1400"/>
          </a:p>
        </p:txBody>
      </p:sp>
      <p:sp>
        <p:nvSpPr>
          <p:cNvPr id="4" name="object 32">
            <a:extLst>
              <a:ext uri="{FF2B5EF4-FFF2-40B4-BE49-F238E27FC236}">
                <a16:creationId xmlns:a16="http://schemas.microsoft.com/office/drawing/2014/main" id="{876A4A84-3387-D0A1-F01F-4C105F6CBEC2}"/>
              </a:ext>
            </a:extLst>
          </p:cNvPr>
          <p:cNvSpPr/>
          <p:nvPr/>
        </p:nvSpPr>
        <p:spPr>
          <a:xfrm>
            <a:off x="1242206" y="1314212"/>
            <a:ext cx="2340000" cy="3312000"/>
          </a:xfrm>
          <a:custGeom>
            <a:avLst/>
            <a:gdLst/>
            <a:ahLst/>
            <a:cxnLst/>
            <a:rect l="l" t="t" r="r" b="b"/>
            <a:pathLst>
              <a:path w="2160270" h="3276600">
                <a:moveTo>
                  <a:pt x="0" y="0"/>
                </a:moveTo>
                <a:lnTo>
                  <a:pt x="2160003" y="0"/>
                </a:lnTo>
                <a:lnTo>
                  <a:pt x="2160003" y="3276003"/>
                </a:lnTo>
                <a:lnTo>
                  <a:pt x="0" y="327600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12598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D059C86C-DB1B-DF72-60E8-161BFBDFF34E}"/>
              </a:ext>
            </a:extLst>
          </p:cNvPr>
          <p:cNvGrpSpPr/>
          <p:nvPr userDrawn="1"/>
        </p:nvGrpSpPr>
        <p:grpSpPr>
          <a:xfrm>
            <a:off x="893006" y="965012"/>
            <a:ext cx="3038400" cy="4010400"/>
            <a:chOff x="10800" y="10796"/>
            <a:chExt cx="3038400" cy="4010400"/>
          </a:xfrm>
        </p:grpSpPr>
        <p:grpSp>
          <p:nvGrpSpPr>
            <p:cNvPr id="30" name="object 2">
              <a:extLst>
                <a:ext uri="{FF2B5EF4-FFF2-40B4-BE49-F238E27FC236}">
                  <a16:creationId xmlns:a16="http://schemas.microsoft.com/office/drawing/2014/main" id="{598BA409-BEDB-A410-3695-E4A9F1DEB20C}"/>
                </a:ext>
              </a:extLst>
            </p:cNvPr>
            <p:cNvGrpSpPr/>
            <p:nvPr/>
          </p:nvGrpSpPr>
          <p:grpSpPr>
            <a:xfrm>
              <a:off x="34091" y="3562091"/>
              <a:ext cx="436245" cy="436245"/>
              <a:chOff x="34091" y="3562091"/>
              <a:chExt cx="436245" cy="436245"/>
            </a:xfrm>
          </p:grpSpPr>
          <p:sp>
            <p:nvSpPr>
              <p:cNvPr id="52" name="object 3">
                <a:extLst>
                  <a:ext uri="{FF2B5EF4-FFF2-40B4-BE49-F238E27FC236}">
                    <a16:creationId xmlns:a16="http://schemas.microsoft.com/office/drawing/2014/main" id="{4F32A253-BAE4-6019-B456-1BEE55605E63}"/>
                  </a:ext>
                </a:extLst>
              </p:cNvPr>
              <p:cNvSpPr/>
              <p:nvPr/>
            </p:nvSpPr>
            <p:spPr>
              <a:xfrm>
                <a:off x="35999" y="3563996"/>
                <a:ext cx="324485" cy="432434"/>
              </a:xfrm>
              <a:custGeom>
                <a:avLst/>
                <a:gdLst/>
                <a:ahLst/>
                <a:cxnLst/>
                <a:rect l="l" t="t" r="r" b="b"/>
                <a:pathLst>
                  <a:path w="324485" h="432435">
                    <a:moveTo>
                      <a:pt x="0" y="0"/>
                    </a:moveTo>
                    <a:lnTo>
                      <a:pt x="324002" y="0"/>
                    </a:lnTo>
                    <a:lnTo>
                      <a:pt x="324002" y="432003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3" name="object 4">
                <a:extLst>
                  <a:ext uri="{FF2B5EF4-FFF2-40B4-BE49-F238E27FC236}">
                    <a16:creationId xmlns:a16="http://schemas.microsoft.com/office/drawing/2014/main" id="{391CA427-F4BA-6E74-DBBC-E105C38B398F}"/>
                  </a:ext>
                </a:extLst>
              </p:cNvPr>
              <p:cNvSpPr/>
              <p:nvPr/>
            </p:nvSpPr>
            <p:spPr>
              <a:xfrm>
                <a:off x="35996" y="3671994"/>
                <a:ext cx="432434" cy="324485"/>
              </a:xfrm>
              <a:custGeom>
                <a:avLst/>
                <a:gdLst/>
                <a:ahLst/>
                <a:cxnLst/>
                <a:rect l="l" t="t" r="r" b="b"/>
                <a:pathLst>
                  <a:path w="432434" h="324485">
                    <a:moveTo>
                      <a:pt x="432003" y="324002"/>
                    </a:moveTo>
                    <a:lnTo>
                      <a:pt x="432003" y="0"/>
                    </a:ln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31" name="object 5">
              <a:extLst>
                <a:ext uri="{FF2B5EF4-FFF2-40B4-BE49-F238E27FC236}">
                  <a16:creationId xmlns:a16="http://schemas.microsoft.com/office/drawing/2014/main" id="{4ABAE91D-1CBB-21EE-45EF-A6550FAD6075}"/>
                </a:ext>
              </a:extLst>
            </p:cNvPr>
            <p:cNvGrpSpPr/>
            <p:nvPr/>
          </p:nvGrpSpPr>
          <p:grpSpPr>
            <a:xfrm>
              <a:off x="34091" y="34088"/>
              <a:ext cx="436245" cy="436245"/>
              <a:chOff x="34091" y="34088"/>
              <a:chExt cx="436245" cy="436245"/>
            </a:xfrm>
          </p:grpSpPr>
          <p:sp>
            <p:nvSpPr>
              <p:cNvPr id="50" name="object 6">
                <a:extLst>
                  <a:ext uri="{FF2B5EF4-FFF2-40B4-BE49-F238E27FC236}">
                    <a16:creationId xmlns:a16="http://schemas.microsoft.com/office/drawing/2014/main" id="{A74DFE7A-1110-EB60-48C5-DFDDCCBDB0B7}"/>
                  </a:ext>
                </a:extLst>
              </p:cNvPr>
              <p:cNvSpPr/>
              <p:nvPr/>
            </p:nvSpPr>
            <p:spPr>
              <a:xfrm>
                <a:off x="35999" y="35993"/>
                <a:ext cx="324485" cy="432434"/>
              </a:xfrm>
              <a:custGeom>
                <a:avLst/>
                <a:gdLst/>
                <a:ahLst/>
                <a:cxnLst/>
                <a:rect l="l" t="t" r="r" b="b"/>
                <a:pathLst>
                  <a:path w="324485" h="432434">
                    <a:moveTo>
                      <a:pt x="0" y="432003"/>
                    </a:moveTo>
                    <a:lnTo>
                      <a:pt x="324002" y="432003"/>
                    </a:lnTo>
                    <a:lnTo>
                      <a:pt x="324002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1" name="object 7">
                <a:extLst>
                  <a:ext uri="{FF2B5EF4-FFF2-40B4-BE49-F238E27FC236}">
                    <a16:creationId xmlns:a16="http://schemas.microsoft.com/office/drawing/2014/main" id="{486CD87F-3A37-0E53-D2C5-AE82914AB8CB}"/>
                  </a:ext>
                </a:extLst>
              </p:cNvPr>
              <p:cNvSpPr/>
              <p:nvPr/>
            </p:nvSpPr>
            <p:spPr>
              <a:xfrm>
                <a:off x="35996" y="35995"/>
                <a:ext cx="432434" cy="324485"/>
              </a:xfrm>
              <a:custGeom>
                <a:avLst/>
                <a:gdLst/>
                <a:ahLst/>
                <a:cxnLst/>
                <a:rect l="l" t="t" r="r" b="b"/>
                <a:pathLst>
                  <a:path w="432434" h="324485">
                    <a:moveTo>
                      <a:pt x="432003" y="0"/>
                    </a:moveTo>
                    <a:lnTo>
                      <a:pt x="432003" y="324002"/>
                    </a:lnTo>
                    <a:lnTo>
                      <a:pt x="0" y="324002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32" name="object 8">
              <a:extLst>
                <a:ext uri="{FF2B5EF4-FFF2-40B4-BE49-F238E27FC236}">
                  <a16:creationId xmlns:a16="http://schemas.microsoft.com/office/drawing/2014/main" id="{42BA75F4-642C-81AD-8C26-0EB0C34BF9B7}"/>
                </a:ext>
              </a:extLst>
            </p:cNvPr>
            <p:cNvGrpSpPr/>
            <p:nvPr/>
          </p:nvGrpSpPr>
          <p:grpSpPr>
            <a:xfrm>
              <a:off x="2590095" y="34088"/>
              <a:ext cx="436245" cy="436245"/>
              <a:chOff x="2590095" y="34088"/>
              <a:chExt cx="436245" cy="436245"/>
            </a:xfrm>
          </p:grpSpPr>
          <p:sp>
            <p:nvSpPr>
              <p:cNvPr id="48" name="object 9">
                <a:extLst>
                  <a:ext uri="{FF2B5EF4-FFF2-40B4-BE49-F238E27FC236}">
                    <a16:creationId xmlns:a16="http://schemas.microsoft.com/office/drawing/2014/main" id="{36DDEB23-1ABF-C5AF-E178-6059A5ED00BF}"/>
                  </a:ext>
                </a:extLst>
              </p:cNvPr>
              <p:cNvSpPr/>
              <p:nvPr/>
            </p:nvSpPr>
            <p:spPr>
              <a:xfrm>
                <a:off x="2699997" y="35993"/>
                <a:ext cx="324485" cy="432434"/>
              </a:xfrm>
              <a:custGeom>
                <a:avLst/>
                <a:gdLst/>
                <a:ahLst/>
                <a:cxnLst/>
                <a:rect l="l" t="t" r="r" b="b"/>
                <a:pathLst>
                  <a:path w="324485" h="432434">
                    <a:moveTo>
                      <a:pt x="324002" y="432003"/>
                    </a:moveTo>
                    <a:lnTo>
                      <a:pt x="0" y="432003"/>
                    </a:ln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9" name="object 10">
                <a:extLst>
                  <a:ext uri="{FF2B5EF4-FFF2-40B4-BE49-F238E27FC236}">
                    <a16:creationId xmlns:a16="http://schemas.microsoft.com/office/drawing/2014/main" id="{8CEDB476-25FA-F1DE-66EF-ABC101670DCC}"/>
                  </a:ext>
                </a:extLst>
              </p:cNvPr>
              <p:cNvSpPr/>
              <p:nvPr/>
            </p:nvSpPr>
            <p:spPr>
              <a:xfrm>
                <a:off x="2592000" y="35995"/>
                <a:ext cx="432434" cy="324485"/>
              </a:xfrm>
              <a:custGeom>
                <a:avLst/>
                <a:gdLst/>
                <a:ahLst/>
                <a:cxnLst/>
                <a:rect l="l" t="t" r="r" b="b"/>
                <a:pathLst>
                  <a:path w="432435" h="324485">
                    <a:moveTo>
                      <a:pt x="0" y="0"/>
                    </a:moveTo>
                    <a:lnTo>
                      <a:pt x="0" y="324002"/>
                    </a:lnTo>
                    <a:lnTo>
                      <a:pt x="432003" y="324002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33" name="object 11">
              <a:extLst>
                <a:ext uri="{FF2B5EF4-FFF2-40B4-BE49-F238E27FC236}">
                  <a16:creationId xmlns:a16="http://schemas.microsoft.com/office/drawing/2014/main" id="{C0293202-6C2E-537D-A07C-4F226E577214}"/>
                </a:ext>
              </a:extLst>
            </p:cNvPr>
            <p:cNvGrpSpPr/>
            <p:nvPr/>
          </p:nvGrpSpPr>
          <p:grpSpPr>
            <a:xfrm>
              <a:off x="2590095" y="3562091"/>
              <a:ext cx="436245" cy="436245"/>
              <a:chOff x="2590095" y="3562091"/>
              <a:chExt cx="436245" cy="436245"/>
            </a:xfrm>
          </p:grpSpPr>
          <p:sp>
            <p:nvSpPr>
              <p:cNvPr id="46" name="object 12">
                <a:extLst>
                  <a:ext uri="{FF2B5EF4-FFF2-40B4-BE49-F238E27FC236}">
                    <a16:creationId xmlns:a16="http://schemas.microsoft.com/office/drawing/2014/main" id="{A7BD3C02-93BD-6B84-1737-6C0F50395EA9}"/>
                  </a:ext>
                </a:extLst>
              </p:cNvPr>
              <p:cNvSpPr/>
              <p:nvPr/>
            </p:nvSpPr>
            <p:spPr>
              <a:xfrm>
                <a:off x="2699997" y="3563996"/>
                <a:ext cx="324485" cy="432434"/>
              </a:xfrm>
              <a:custGeom>
                <a:avLst/>
                <a:gdLst/>
                <a:ahLst/>
                <a:cxnLst/>
                <a:rect l="l" t="t" r="r" b="b"/>
                <a:pathLst>
                  <a:path w="324485" h="432435">
                    <a:moveTo>
                      <a:pt x="324002" y="0"/>
                    </a:moveTo>
                    <a:lnTo>
                      <a:pt x="0" y="0"/>
                    </a:lnTo>
                    <a:lnTo>
                      <a:pt x="0" y="432003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7" name="object 13">
                <a:extLst>
                  <a:ext uri="{FF2B5EF4-FFF2-40B4-BE49-F238E27FC236}">
                    <a16:creationId xmlns:a16="http://schemas.microsoft.com/office/drawing/2014/main" id="{A40829A5-C405-F68F-016A-15B3829CD680}"/>
                  </a:ext>
                </a:extLst>
              </p:cNvPr>
              <p:cNvSpPr/>
              <p:nvPr/>
            </p:nvSpPr>
            <p:spPr>
              <a:xfrm>
                <a:off x="2592000" y="3671994"/>
                <a:ext cx="432434" cy="324485"/>
              </a:xfrm>
              <a:custGeom>
                <a:avLst/>
                <a:gdLst/>
                <a:ahLst/>
                <a:cxnLst/>
                <a:rect l="l" t="t" r="r" b="b"/>
                <a:pathLst>
                  <a:path w="432435" h="324485">
                    <a:moveTo>
                      <a:pt x="0" y="324002"/>
                    </a:moveTo>
                    <a:lnTo>
                      <a:pt x="0" y="0"/>
                    </a:lnTo>
                    <a:lnTo>
                      <a:pt x="432003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34" name="object 14">
              <a:extLst>
                <a:ext uri="{FF2B5EF4-FFF2-40B4-BE49-F238E27FC236}">
                  <a16:creationId xmlns:a16="http://schemas.microsoft.com/office/drawing/2014/main" id="{7AEE1221-B4DE-41FE-1894-F844E1640974}"/>
                </a:ext>
              </a:extLst>
            </p:cNvPr>
            <p:cNvGrpSpPr/>
            <p:nvPr/>
          </p:nvGrpSpPr>
          <p:grpSpPr>
            <a:xfrm>
              <a:off x="10800" y="1558795"/>
              <a:ext cx="304800" cy="914400"/>
              <a:chOff x="10800" y="1558795"/>
              <a:chExt cx="304800" cy="914400"/>
            </a:xfrm>
          </p:grpSpPr>
          <p:sp>
            <p:nvSpPr>
              <p:cNvPr id="44" name="object 15">
                <a:extLst>
                  <a:ext uri="{FF2B5EF4-FFF2-40B4-BE49-F238E27FC236}">
                    <a16:creationId xmlns:a16="http://schemas.microsoft.com/office/drawing/2014/main" id="{19E4EE9F-C3FE-02C7-EA04-3505F75BF372}"/>
                  </a:ext>
                </a:extLst>
              </p:cNvPr>
              <p:cNvSpPr/>
              <p:nvPr/>
            </p:nvSpPr>
            <p:spPr>
              <a:xfrm>
                <a:off x="10800" y="2015995"/>
                <a:ext cx="304800" cy="0"/>
              </a:xfrm>
              <a:custGeom>
                <a:avLst/>
                <a:gdLst/>
                <a:ahLst/>
                <a:cxnLst/>
                <a:rect l="l" t="t" r="r" b="b"/>
                <a:pathLst>
                  <a:path w="304800">
                    <a:moveTo>
                      <a:pt x="0" y="0"/>
                    </a:moveTo>
                    <a:lnTo>
                      <a:pt x="30480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5" name="object 16">
                <a:extLst>
                  <a:ext uri="{FF2B5EF4-FFF2-40B4-BE49-F238E27FC236}">
                    <a16:creationId xmlns:a16="http://schemas.microsoft.com/office/drawing/2014/main" id="{4E24DD1D-4EFB-D3D1-01CB-50E7D7720EEB}"/>
                  </a:ext>
                </a:extLst>
              </p:cNvPr>
              <p:cNvSpPr/>
              <p:nvPr/>
            </p:nvSpPr>
            <p:spPr>
              <a:xfrm>
                <a:off x="239400" y="1558795"/>
                <a:ext cx="0" cy="914400"/>
              </a:xfrm>
              <a:custGeom>
                <a:avLst/>
                <a:gdLst/>
                <a:ahLst/>
                <a:cxnLst/>
                <a:rect l="l" t="t" r="r" b="b"/>
                <a:pathLst>
                  <a:path h="914400">
                    <a:moveTo>
                      <a:pt x="0" y="0"/>
                    </a:moveTo>
                    <a:lnTo>
                      <a:pt x="0" y="91440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35" name="object 17">
              <a:extLst>
                <a:ext uri="{FF2B5EF4-FFF2-40B4-BE49-F238E27FC236}">
                  <a16:creationId xmlns:a16="http://schemas.microsoft.com/office/drawing/2014/main" id="{76EE9463-831F-F24E-DDAB-261167D44EE6}"/>
                </a:ext>
              </a:extLst>
            </p:cNvPr>
            <p:cNvGrpSpPr/>
            <p:nvPr/>
          </p:nvGrpSpPr>
          <p:grpSpPr>
            <a:xfrm>
              <a:off x="2744400" y="1558795"/>
              <a:ext cx="304800" cy="914400"/>
              <a:chOff x="2744400" y="1558795"/>
              <a:chExt cx="304800" cy="914400"/>
            </a:xfrm>
          </p:grpSpPr>
          <p:sp>
            <p:nvSpPr>
              <p:cNvPr id="42" name="object 18">
                <a:extLst>
                  <a:ext uri="{FF2B5EF4-FFF2-40B4-BE49-F238E27FC236}">
                    <a16:creationId xmlns:a16="http://schemas.microsoft.com/office/drawing/2014/main" id="{6B6FCC31-E0A0-A04F-B6A5-F459F45C5A4B}"/>
                  </a:ext>
                </a:extLst>
              </p:cNvPr>
              <p:cNvSpPr/>
              <p:nvPr/>
            </p:nvSpPr>
            <p:spPr>
              <a:xfrm>
                <a:off x="2744400" y="2015995"/>
                <a:ext cx="304800" cy="0"/>
              </a:xfrm>
              <a:custGeom>
                <a:avLst/>
                <a:gdLst/>
                <a:ahLst/>
                <a:cxnLst/>
                <a:rect l="l" t="t" r="r" b="b"/>
                <a:pathLst>
                  <a:path w="304800">
                    <a:moveTo>
                      <a:pt x="304800" y="0"/>
                    </a:move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3" name="object 19">
                <a:extLst>
                  <a:ext uri="{FF2B5EF4-FFF2-40B4-BE49-F238E27FC236}">
                    <a16:creationId xmlns:a16="http://schemas.microsoft.com/office/drawing/2014/main" id="{0F1FD9A6-8016-7D47-7D07-CC4EF85E7DB0}"/>
                  </a:ext>
                </a:extLst>
              </p:cNvPr>
              <p:cNvSpPr/>
              <p:nvPr/>
            </p:nvSpPr>
            <p:spPr>
              <a:xfrm>
                <a:off x="2820600" y="1558795"/>
                <a:ext cx="0" cy="914400"/>
              </a:xfrm>
              <a:custGeom>
                <a:avLst/>
                <a:gdLst/>
                <a:ahLst/>
                <a:cxnLst/>
                <a:rect l="l" t="t" r="r" b="b"/>
                <a:pathLst>
                  <a:path h="914400">
                    <a:moveTo>
                      <a:pt x="0" y="914400"/>
                    </a:move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36" name="object 20">
              <a:extLst>
                <a:ext uri="{FF2B5EF4-FFF2-40B4-BE49-F238E27FC236}">
                  <a16:creationId xmlns:a16="http://schemas.microsoft.com/office/drawing/2014/main" id="{38573E6F-2F55-1A76-6F30-05CDC43E801D}"/>
                </a:ext>
              </a:extLst>
            </p:cNvPr>
            <p:cNvGrpSpPr/>
            <p:nvPr/>
          </p:nvGrpSpPr>
          <p:grpSpPr>
            <a:xfrm>
              <a:off x="1072799" y="10796"/>
              <a:ext cx="914400" cy="304800"/>
              <a:chOff x="1072799" y="10796"/>
              <a:chExt cx="914400" cy="304800"/>
            </a:xfrm>
          </p:grpSpPr>
          <p:sp>
            <p:nvSpPr>
              <p:cNvPr id="40" name="object 21">
                <a:extLst>
                  <a:ext uri="{FF2B5EF4-FFF2-40B4-BE49-F238E27FC236}">
                    <a16:creationId xmlns:a16="http://schemas.microsoft.com/office/drawing/2014/main" id="{0BAC62F6-4789-AF38-11B1-F160D059DC5D}"/>
                  </a:ext>
                </a:extLst>
              </p:cNvPr>
              <p:cNvSpPr/>
              <p:nvPr/>
            </p:nvSpPr>
            <p:spPr>
              <a:xfrm>
                <a:off x="1072799" y="239396"/>
                <a:ext cx="914400" cy="0"/>
              </a:xfrm>
              <a:custGeom>
                <a:avLst/>
                <a:gdLst/>
                <a:ahLst/>
                <a:cxnLst/>
                <a:rect l="l" t="t" r="r" b="b"/>
                <a:pathLst>
                  <a:path w="914400">
                    <a:moveTo>
                      <a:pt x="0" y="0"/>
                    </a:moveTo>
                    <a:lnTo>
                      <a:pt x="91440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1" name="object 22">
                <a:extLst>
                  <a:ext uri="{FF2B5EF4-FFF2-40B4-BE49-F238E27FC236}">
                    <a16:creationId xmlns:a16="http://schemas.microsoft.com/office/drawing/2014/main" id="{4B60DF71-9A1F-A18A-2DB4-A11D01C4FDEE}"/>
                  </a:ext>
                </a:extLst>
              </p:cNvPr>
              <p:cNvSpPr/>
              <p:nvPr/>
            </p:nvSpPr>
            <p:spPr>
              <a:xfrm>
                <a:off x="1529999" y="10796"/>
                <a:ext cx="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h="304800">
                    <a:moveTo>
                      <a:pt x="0" y="0"/>
                    </a:moveTo>
                    <a:lnTo>
                      <a:pt x="0" y="30480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37" name="object 23">
              <a:extLst>
                <a:ext uri="{FF2B5EF4-FFF2-40B4-BE49-F238E27FC236}">
                  <a16:creationId xmlns:a16="http://schemas.microsoft.com/office/drawing/2014/main" id="{E3AD1580-6FE1-C00F-82AB-249D0E18D599}"/>
                </a:ext>
              </a:extLst>
            </p:cNvPr>
            <p:cNvGrpSpPr/>
            <p:nvPr/>
          </p:nvGrpSpPr>
          <p:grpSpPr>
            <a:xfrm>
              <a:off x="1072799" y="3716396"/>
              <a:ext cx="914400" cy="304800"/>
              <a:chOff x="1072799" y="3716396"/>
              <a:chExt cx="914400" cy="304800"/>
            </a:xfrm>
          </p:grpSpPr>
          <p:sp>
            <p:nvSpPr>
              <p:cNvPr id="38" name="object 24">
                <a:extLst>
                  <a:ext uri="{FF2B5EF4-FFF2-40B4-BE49-F238E27FC236}">
                    <a16:creationId xmlns:a16="http://schemas.microsoft.com/office/drawing/2014/main" id="{7D9D6E79-56A0-1C55-A99D-B25DC25742F5}"/>
                  </a:ext>
                </a:extLst>
              </p:cNvPr>
              <p:cNvSpPr/>
              <p:nvPr/>
            </p:nvSpPr>
            <p:spPr>
              <a:xfrm>
                <a:off x="1072799" y="3792596"/>
                <a:ext cx="914400" cy="0"/>
              </a:xfrm>
              <a:custGeom>
                <a:avLst/>
                <a:gdLst/>
                <a:ahLst/>
                <a:cxnLst/>
                <a:rect l="l" t="t" r="r" b="b"/>
                <a:pathLst>
                  <a:path w="914400">
                    <a:moveTo>
                      <a:pt x="914400" y="0"/>
                    </a:move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9" name="object 25">
                <a:extLst>
                  <a:ext uri="{FF2B5EF4-FFF2-40B4-BE49-F238E27FC236}">
                    <a16:creationId xmlns:a16="http://schemas.microsoft.com/office/drawing/2014/main" id="{84AE0140-C8B4-5468-C6F8-C0358FA95D36}"/>
                  </a:ext>
                </a:extLst>
              </p:cNvPr>
              <p:cNvSpPr/>
              <p:nvPr/>
            </p:nvSpPr>
            <p:spPr>
              <a:xfrm>
                <a:off x="1529999" y="3716396"/>
                <a:ext cx="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h="304800">
                    <a:moveTo>
                      <a:pt x="0" y="304799"/>
                    </a:move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6143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+mj-lt"/>
          <a:ea typeface="+mj-ea"/>
          <a:cs typeface="+mj-cs"/>
        </a:defRPr>
      </a:lvl1pPr>
      <a:lvl2pPr algn="ctr" defTabSz="6143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6143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6143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6143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6143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6143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6143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6143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algn="l" defTabSz="614363" rtl="0" eaLnBrk="0" fontAlgn="base" hangingPunct="0">
        <a:spcBef>
          <a:spcPct val="20000"/>
        </a:spcBef>
        <a:spcAft>
          <a:spcPct val="0"/>
        </a:spcAft>
        <a:defRPr kumimoji="1" sz="2200">
          <a:solidFill>
            <a:schemeClr val="tx1"/>
          </a:solidFill>
          <a:latin typeface="+mn-lt"/>
          <a:ea typeface="+mn-ea"/>
          <a:cs typeface="+mn-cs"/>
        </a:defRPr>
      </a:lvl1pPr>
      <a:lvl2pPr marL="542925" indent="-192088" algn="l" defTabSz="614363" rtl="0" eaLnBrk="0" fontAlgn="base" hangingPunct="0">
        <a:spcBef>
          <a:spcPct val="20000"/>
        </a:spcBef>
        <a:spcAft>
          <a:spcPct val="0"/>
        </a:spcAft>
        <a:buChar char="–"/>
        <a:defRPr kumimoji="1" sz="1900">
          <a:solidFill>
            <a:schemeClr val="tx1"/>
          </a:solidFill>
          <a:latin typeface="+mn-lt"/>
          <a:ea typeface="+mn-ea"/>
        </a:defRPr>
      </a:lvl2pPr>
      <a:lvl3pPr marL="876300" indent="-153988" algn="l" defTabSz="614363" rtl="0" eaLnBrk="0" fontAlgn="base" hangingPunct="0">
        <a:spcBef>
          <a:spcPct val="20000"/>
        </a:spcBef>
        <a:spcAft>
          <a:spcPct val="0"/>
        </a:spcAft>
        <a:buChar char="•"/>
        <a:defRPr kumimoji="1" sz="1600">
          <a:solidFill>
            <a:schemeClr val="tx1"/>
          </a:solidFill>
          <a:latin typeface="+mn-lt"/>
          <a:ea typeface="+mn-ea"/>
        </a:defRPr>
      </a:lvl3pPr>
      <a:lvl4pPr marL="1209675" indent="-153988" algn="l" defTabSz="614363" rtl="0" eaLnBrk="0" fontAlgn="base" hangingPunct="0">
        <a:spcBef>
          <a:spcPct val="20000"/>
        </a:spcBef>
        <a:spcAft>
          <a:spcPct val="0"/>
        </a:spcAft>
        <a:buChar char="–"/>
        <a:defRPr kumimoji="1" sz="1300">
          <a:solidFill>
            <a:schemeClr val="tx1"/>
          </a:solidFill>
          <a:latin typeface="+mn-lt"/>
          <a:ea typeface="+mn-ea"/>
        </a:defRPr>
      </a:lvl4pPr>
      <a:lvl5pPr marL="1543050" indent="-153988" algn="l" defTabSz="614363" rtl="0" eaLnBrk="0" fontAlgn="base" hangingPunct="0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5pPr>
      <a:lvl6pPr marL="2000250" indent="-153988" algn="l" defTabSz="614363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6pPr>
      <a:lvl7pPr marL="2457450" indent="-153988" algn="l" defTabSz="614363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7pPr>
      <a:lvl8pPr marL="2914650" indent="-153988" algn="l" defTabSz="614363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8pPr>
      <a:lvl9pPr marL="3371850" indent="-153988" algn="l" defTabSz="614363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871" userDrawn="1">
          <p15:clr>
            <a:srgbClr val="F26B43"/>
          </p15:clr>
        </p15:guide>
        <p15:guide id="2" pos="151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14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14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Century</vt:lpstr>
      <vt:lpstr>Times New Roman</vt:lpstr>
      <vt:lpstr>標準デザイン</vt:lpstr>
      <vt:lpstr>PowerPoint プレゼンテーション</vt:lpstr>
    </vt:vector>
  </TitlesOfParts>
  <Company>ugo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suprint</dc:creator>
  <cp:lastModifiedBy>藤井 敬一</cp:lastModifiedBy>
  <cp:revision>20</cp:revision>
  <dcterms:created xsi:type="dcterms:W3CDTF">2008-06-03T11:31:49Z</dcterms:created>
  <dcterms:modified xsi:type="dcterms:W3CDTF">2026-02-06T08:13:54Z</dcterms:modified>
</cp:coreProperties>
</file>