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33263" cy="15986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>
      <p:cViewPr varScale="1">
        <p:scale>
          <a:sx n="46" d="100"/>
          <a:sy n="46" d="100"/>
        </p:scale>
        <p:origin x="-1596" y="-114"/>
      </p:cViewPr>
      <p:guideLst>
        <p:guide orient="horz" pos="912"/>
        <p:guide orient="horz" pos="9159"/>
        <p:guide pos="910"/>
        <p:guide pos="6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7250" y="685800"/>
            <a:ext cx="260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6BA8154D-81BD-482D-8948-35DA19CFDA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4938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FA2C174-3416-4B39-BF31-0DAFBDB7294C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ja-JP" altLang="en-US" dirty="0"/>
          </a:p>
        </p:txBody>
      </p:sp>
      <p:sp>
        <p:nvSpPr>
          <p:cNvPr id="4" name="コンテンツ プレースホルダ 2"/>
          <p:cNvSpPr>
            <a:spLocks noGrp="1"/>
          </p:cNvSpPr>
          <p:nvPr>
            <p:ph idx="10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lvl="0"/>
            <a:endParaRPr lang="ja-JP" altLang="en-US" dirty="0"/>
          </a:p>
        </p:txBody>
      </p:sp>
      <p:grpSp>
        <p:nvGrpSpPr>
          <p:cNvPr id="5" name="グループ化 39"/>
          <p:cNvGrpSpPr>
            <a:grpSpLocks/>
          </p:cNvGrpSpPr>
          <p:nvPr userDrawn="1"/>
        </p:nvGrpSpPr>
        <p:grpSpPr bwMode="auto">
          <a:xfrm>
            <a:off x="53975" y="71438"/>
            <a:ext cx="10477500" cy="1200150"/>
            <a:chOff x="53970" y="71438"/>
            <a:chExt cx="7858232" cy="900162"/>
          </a:xfrm>
        </p:grpSpPr>
        <p:grpSp>
          <p:nvGrpSpPr>
            <p:cNvPr id="6" name="グループ化 40"/>
            <p:cNvGrpSpPr>
              <a:grpSpLocks/>
            </p:cNvGrpSpPr>
            <p:nvPr/>
          </p:nvGrpSpPr>
          <p:grpSpPr bwMode="auto">
            <a:xfrm>
              <a:off x="53970" y="71438"/>
              <a:ext cx="7858232" cy="900162"/>
              <a:chOff x="53970" y="71438"/>
              <a:chExt cx="7858232" cy="900162"/>
            </a:xfrm>
          </p:grpSpPr>
          <p:sp>
            <p:nvSpPr>
              <p:cNvPr id="8" name="Rectangle 65"/>
              <p:cNvSpPr>
                <a:spLocks noChangeArrowheads="1"/>
              </p:cNvSpPr>
              <p:nvPr userDrawn="1"/>
            </p:nvSpPr>
            <p:spPr bwMode="auto">
              <a:xfrm>
                <a:off x="53970" y="71438"/>
                <a:ext cx="1508543" cy="90016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2000" b="1" dirty="0" smtClean="0"/>
                  <a:t>紙クリアファイル</a:t>
                </a:r>
                <a:endParaRPr lang="ja-JP" altLang="en-US" sz="2000" dirty="0"/>
              </a:p>
              <a:p>
                <a:pPr eaLnBrk="1" hangingPunct="1">
                  <a:defRPr/>
                </a:pPr>
                <a:r>
                  <a:rPr lang="en-US" altLang="ja-JP" sz="1400" dirty="0" smtClean="0"/>
                  <a:t>220×310mm</a:t>
                </a:r>
                <a:r>
                  <a:rPr lang="ja-JP" altLang="en-US" sz="1400" dirty="0" smtClean="0"/>
                  <a:t>限定</a:t>
                </a:r>
                <a:endParaRPr lang="en-US" altLang="ja-JP" sz="1400" dirty="0"/>
              </a:p>
            </p:txBody>
          </p:sp>
          <p:sp>
            <p:nvSpPr>
              <p:cNvPr id="9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1562513" y="71438"/>
                <a:ext cx="6349689" cy="90016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/>
              <a:lstStyle>
                <a:lvl1pPr marL="114300" indent="-11430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1000" dirty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青色の枠内には印刷することができません</a:t>
                </a:r>
                <a:r>
                  <a:rPr lang="ja-JP" altLang="en-US" sz="1000" dirty="0" smtClean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。</a:t>
                </a:r>
                <a:r>
                  <a:rPr lang="ja-JP" altLang="en-US" sz="1000" dirty="0" smtClean="0">
                    <a:solidFill>
                      <a:srgbClr val="FF0000"/>
                    </a:solidFill>
                  </a:rPr>
                  <a:t>絵柄や文字等</a:t>
                </a:r>
                <a:r>
                  <a:rPr lang="ja-JP" altLang="en-US" sz="1000" dirty="0" smtClean="0">
                    <a:solidFill>
                      <a:srgbClr val="000000"/>
                    </a:solidFill>
                  </a:rPr>
                  <a:t>は、</a:t>
                </a:r>
                <a:r>
                  <a:rPr lang="ja-JP" altLang="en-US" sz="1000" dirty="0" smtClean="0">
                    <a:solidFill>
                      <a:srgbClr val="FF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水色</a:t>
                </a:r>
                <a:r>
                  <a:rPr lang="ja-JP" altLang="en-US" sz="1000" dirty="0">
                    <a:solidFill>
                      <a:srgbClr val="FF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の枠内にレイアウト</a:t>
                </a:r>
                <a:r>
                  <a:rPr lang="ja-JP" altLang="en-US" sz="1000" dirty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してください。</a:t>
                </a:r>
                <a:r>
                  <a:rPr lang="ja-JP" altLang="en-US" sz="1000" dirty="0"/>
                  <a:t>（左下図参照</a:t>
                </a:r>
                <a:r>
                  <a:rPr lang="ja-JP" altLang="en-US" sz="1000" dirty="0" smtClean="0"/>
                  <a:t>）</a:t>
                </a:r>
                <a:endParaRPr lang="en-US" altLang="ja-JP" sz="1000" dirty="0" smtClean="0"/>
              </a:p>
              <a:p>
                <a:pPr algn="just"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1000" b="1" dirty="0" smtClean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1000" dirty="0"/>
                  <a:t>や</a:t>
                </a:r>
                <a:r>
                  <a:rPr lang="ja-JP" altLang="en-US" sz="1000" b="1" dirty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1000" dirty="0"/>
                  <a:t>、</a:t>
                </a:r>
                <a:r>
                  <a:rPr lang="ja-JP" altLang="en-US" sz="1000" b="1" dirty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1000" dirty="0"/>
                  <a:t>など</a:t>
                </a:r>
                <a:r>
                  <a:rPr lang="ja-JP" altLang="en-US" sz="1000" dirty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1000" dirty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1000" dirty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1000" dirty="0"/>
                  <a:t>や、</a:t>
                </a:r>
                <a:r>
                  <a:rPr lang="ja-JP" altLang="en-US" sz="10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1000" dirty="0"/>
                  <a:t>、</a:t>
                </a:r>
                <a:r>
                  <a:rPr lang="ja-JP" altLang="en-US" sz="10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1000" dirty="0"/>
                  <a:t>など</a:t>
                </a:r>
                <a:r>
                  <a:rPr lang="ja-JP" altLang="en-US" sz="10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1000" dirty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1000" dirty="0"/>
                  <a:t>テンプレートを使用して</a:t>
                </a:r>
                <a:r>
                  <a:rPr lang="en-US" altLang="ja-JP" sz="1000" dirty="0"/>
                  <a:t>PDF</a:t>
                </a:r>
                <a:r>
                  <a:rPr lang="ja-JP" altLang="en-US" sz="1000" dirty="0"/>
                  <a:t>を作成する際は、説明部分を削除してください。また、テンプレートと同じサイズかどうか確認してください。</a:t>
                </a:r>
                <a:endParaRPr lang="en-US" altLang="ja-JP" sz="1000" dirty="0"/>
              </a:p>
              <a:p>
                <a:pPr marL="0" indent="0" eaLnBrk="1" hangingPunct="1">
                  <a:defRPr/>
                </a:pPr>
                <a:r>
                  <a:rPr lang="ja-JP" altLang="en-US" sz="1000" dirty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　 （</a:t>
                </a:r>
                <a:r>
                  <a:rPr lang="ja-JP" altLang="ja-JP" sz="1000" kern="100" dirty="0">
                    <a:solidFill>
                      <a:srgbClr val="000000"/>
                    </a:solidFill>
                    <a:latin typeface="Century"/>
                    <a:ea typeface="ＭＳ Ｐゴシック"/>
                    <a:cs typeface="Times New Roman"/>
                  </a:rPr>
                  <a:t>削除の仕方は同封の</a:t>
                </a:r>
                <a:r>
                  <a:rPr lang="en-US" altLang="ja-JP" sz="1000" kern="100" dirty="0">
                    <a:solidFill>
                      <a:srgbClr val="000000"/>
                    </a:solidFill>
                    <a:latin typeface="Arial" panose="020B0604020202020204" pitchFamily="34" charset="0"/>
                    <a:ea typeface="ＭＳ Ｐゴシック"/>
                    <a:cs typeface="Arial" panose="020B0604020202020204" pitchFamily="34" charset="0"/>
                  </a:rPr>
                  <a:t>PDF</a:t>
                </a:r>
                <a:r>
                  <a:rPr lang="ja-JP" altLang="ja-JP" sz="1000" kern="100" dirty="0">
                    <a:solidFill>
                      <a:srgbClr val="000000"/>
                    </a:solidFill>
                    <a:latin typeface="Century"/>
                    <a:ea typeface="ＭＳ Ｐゴシック"/>
                    <a:cs typeface="Times New Roman"/>
                  </a:rPr>
                  <a:t>でご確認いただけます。</a:t>
                </a:r>
                <a:r>
                  <a:rPr lang="ja-JP" altLang="en-US" sz="1000" dirty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）</a:t>
                </a:r>
                <a:endParaRPr lang="ja-JP" altLang="en-US" sz="1000" dirty="0"/>
              </a:p>
            </p:txBody>
          </p:sp>
        </p:grpSp>
        <p:pic>
          <p:nvPicPr>
            <p:cNvPr id="7" name="Picture 46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2" y="574703"/>
              <a:ext cx="542885" cy="342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87"/>
          <p:cNvGrpSpPr>
            <a:grpSpLocks/>
          </p:cNvGrpSpPr>
          <p:nvPr userDrawn="1"/>
        </p:nvGrpSpPr>
        <p:grpSpPr bwMode="auto">
          <a:xfrm>
            <a:off x="161925" y="5768975"/>
            <a:ext cx="2312988" cy="792163"/>
            <a:chOff x="55" y="1252"/>
            <a:chExt cx="1078" cy="402"/>
          </a:xfrm>
        </p:grpSpPr>
        <p:sp>
          <p:nvSpPr>
            <p:cNvPr id="11" name="Line 69"/>
            <p:cNvSpPr>
              <a:spLocks noChangeShapeType="1"/>
            </p:cNvSpPr>
            <p:nvPr userDrawn="1"/>
          </p:nvSpPr>
          <p:spPr bwMode="auto">
            <a:xfrm>
              <a:off x="453" y="1467"/>
              <a:ext cx="680" cy="0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Text Box 70"/>
            <p:cNvSpPr txBox="1">
              <a:spLocks noChangeArrowheads="1"/>
            </p:cNvSpPr>
            <p:nvPr userDrawn="1"/>
          </p:nvSpPr>
          <p:spPr bwMode="auto">
            <a:xfrm>
              <a:off x="55" y="1252"/>
              <a:ext cx="608" cy="40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FF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400" dirty="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400" b="1" dirty="0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水色</a:t>
              </a:r>
              <a:r>
                <a:rPr lang="ja-JP" altLang="en-US" sz="1400" dirty="0">
                  <a:latin typeface="Century" pitchFamily="18" charset="0"/>
                  <a:ea typeface="ＭＳ 明朝" pitchFamily="17" charset="-128"/>
                </a:rPr>
                <a:t>の線の内側に配置してください。</a:t>
              </a:r>
              <a:endParaRPr lang="ja-JP" altLang="en-US" sz="1400" dirty="0"/>
            </a:p>
          </p:txBody>
        </p:sp>
      </p:grpSp>
      <p:grpSp>
        <p:nvGrpSpPr>
          <p:cNvPr id="13" name="Group 74"/>
          <p:cNvGrpSpPr>
            <a:grpSpLocks/>
          </p:cNvGrpSpPr>
          <p:nvPr userDrawn="1"/>
        </p:nvGrpSpPr>
        <p:grpSpPr bwMode="auto">
          <a:xfrm>
            <a:off x="200025" y="4545013"/>
            <a:ext cx="1906588" cy="792162"/>
            <a:chOff x="98" y="2258"/>
            <a:chExt cx="2155" cy="964"/>
          </a:xfrm>
        </p:grpSpPr>
        <p:sp>
          <p:nvSpPr>
            <p:cNvPr id="14" name="Line 75"/>
            <p:cNvSpPr>
              <a:spLocks noChangeShapeType="1"/>
            </p:cNvSpPr>
            <p:nvPr userDrawn="1"/>
          </p:nvSpPr>
          <p:spPr bwMode="auto">
            <a:xfrm>
              <a:off x="1373" y="2688"/>
              <a:ext cx="88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Text Box 76"/>
            <p:cNvSpPr txBox="1">
              <a:spLocks noChangeArrowheads="1"/>
            </p:cNvSpPr>
            <p:nvPr userDrawn="1"/>
          </p:nvSpPr>
          <p:spPr bwMode="auto">
            <a:xfrm>
              <a:off x="98" y="2258"/>
              <a:ext cx="1475" cy="9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400" dirty="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400" b="1" dirty="0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青</a:t>
              </a:r>
              <a:r>
                <a:rPr lang="ja-JP" altLang="en-US" sz="1400" dirty="0">
                  <a:latin typeface="Century" pitchFamily="18" charset="0"/>
                  <a:ea typeface="ＭＳ 明朝" pitchFamily="17" charset="-128"/>
                </a:rPr>
                <a:t>い線が仕上がり位置となります。</a:t>
              </a:r>
            </a:p>
            <a:p>
              <a:pPr algn="just">
                <a:defRPr/>
              </a:pPr>
              <a:endParaRPr lang="en-US" altLang="ja-JP" sz="1400" dirty="0"/>
            </a:p>
          </p:txBody>
        </p:sp>
      </p:grpSp>
      <p:pic>
        <p:nvPicPr>
          <p:cNvPr id="16" name="図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589"/>
            <a:ext cx="1602135" cy="200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638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4"/>
          <p:cNvSpPr>
            <a:spLocks noChangeArrowheads="1"/>
          </p:cNvSpPr>
          <p:nvPr userDrawn="1"/>
        </p:nvSpPr>
        <p:spPr bwMode="auto">
          <a:xfrm>
            <a:off x="1998663" y="2305050"/>
            <a:ext cx="8135937" cy="113760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grpSp>
        <p:nvGrpSpPr>
          <p:cNvPr id="1031" name="グループ化 43"/>
          <p:cNvGrpSpPr>
            <a:grpSpLocks/>
          </p:cNvGrpSpPr>
          <p:nvPr userDrawn="1"/>
        </p:nvGrpSpPr>
        <p:grpSpPr bwMode="auto">
          <a:xfrm>
            <a:off x="1649413" y="1955800"/>
            <a:ext cx="8834437" cy="12074525"/>
            <a:chOff x="42350" y="6347"/>
            <a:chExt cx="8834400" cy="12074400"/>
          </a:xfrm>
        </p:grpSpPr>
        <p:grpSp>
          <p:nvGrpSpPr>
            <p:cNvPr id="1075" name="object 5"/>
            <p:cNvGrpSpPr>
              <a:grpSpLocks/>
            </p:cNvGrpSpPr>
            <p:nvPr/>
          </p:nvGrpSpPr>
          <p:grpSpPr bwMode="auto">
            <a:xfrm>
              <a:off x="65642" y="11621642"/>
              <a:ext cx="436245" cy="436245"/>
              <a:chOff x="65642" y="11621642"/>
              <a:chExt cx="436245" cy="436245"/>
            </a:xfrm>
          </p:grpSpPr>
          <p:sp>
            <p:nvSpPr>
              <p:cNvPr id="1097" name="object 6"/>
              <p:cNvSpPr>
                <a:spLocks/>
              </p:cNvSpPr>
              <p:nvPr/>
            </p:nvSpPr>
            <p:spPr bwMode="auto">
              <a:xfrm>
                <a:off x="67550" y="11623547"/>
                <a:ext cx="324485" cy="432434"/>
              </a:xfrm>
              <a:custGeom>
                <a:avLst/>
                <a:gdLst>
                  <a:gd name="T0" fmla="*/ 0 w 324485"/>
                  <a:gd name="T1" fmla="*/ 0 h 432434"/>
                  <a:gd name="T2" fmla="*/ 324002 w 324485"/>
                  <a:gd name="T3" fmla="*/ 0 h 432434"/>
                  <a:gd name="T4" fmla="*/ 324002 w 324485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5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98" name="object 7"/>
              <p:cNvSpPr>
                <a:spLocks/>
              </p:cNvSpPr>
              <p:nvPr/>
            </p:nvSpPr>
            <p:spPr bwMode="auto">
              <a:xfrm>
                <a:off x="67547" y="11731545"/>
                <a:ext cx="432434" cy="324485"/>
              </a:xfrm>
              <a:custGeom>
                <a:avLst/>
                <a:gdLst>
                  <a:gd name="T0" fmla="*/ 432003 w 432434"/>
                  <a:gd name="T1" fmla="*/ 324003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76" name="object 8"/>
            <p:cNvGrpSpPr>
              <a:grpSpLocks/>
            </p:cNvGrpSpPr>
            <p:nvPr/>
          </p:nvGrpSpPr>
          <p:grpSpPr bwMode="auto">
            <a:xfrm>
              <a:off x="65642" y="29639"/>
              <a:ext cx="436245" cy="436245"/>
              <a:chOff x="65642" y="29639"/>
              <a:chExt cx="436245" cy="436245"/>
            </a:xfrm>
          </p:grpSpPr>
          <p:sp>
            <p:nvSpPr>
              <p:cNvPr id="1095" name="object 9"/>
              <p:cNvSpPr>
                <a:spLocks/>
              </p:cNvSpPr>
              <p:nvPr/>
            </p:nvSpPr>
            <p:spPr bwMode="auto">
              <a:xfrm>
                <a:off x="67550" y="31544"/>
                <a:ext cx="324485" cy="432434"/>
              </a:xfrm>
              <a:custGeom>
                <a:avLst/>
                <a:gdLst>
                  <a:gd name="T0" fmla="*/ 0 w 324485"/>
                  <a:gd name="T1" fmla="*/ 432003 h 432434"/>
                  <a:gd name="T2" fmla="*/ 324002 w 324485"/>
                  <a:gd name="T3" fmla="*/ 432003 h 432434"/>
                  <a:gd name="T4" fmla="*/ 324002 w 324485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5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96" name="object 10"/>
              <p:cNvSpPr>
                <a:spLocks/>
              </p:cNvSpPr>
              <p:nvPr/>
            </p:nvSpPr>
            <p:spPr bwMode="auto">
              <a:xfrm>
                <a:off x="67547" y="31547"/>
                <a:ext cx="432434" cy="324485"/>
              </a:xfrm>
              <a:custGeom>
                <a:avLst/>
                <a:gdLst>
                  <a:gd name="T0" fmla="*/ 432003 w 432434"/>
                  <a:gd name="T1" fmla="*/ 0 h 324485"/>
                  <a:gd name="T2" fmla="*/ 432003 w 432434"/>
                  <a:gd name="T3" fmla="*/ 324002 h 324485"/>
                  <a:gd name="T4" fmla="*/ 0 w 432434"/>
                  <a:gd name="T5" fmla="*/ 324002 h 32448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77" name="object 11"/>
            <p:cNvGrpSpPr>
              <a:grpSpLocks/>
            </p:cNvGrpSpPr>
            <p:nvPr/>
          </p:nvGrpSpPr>
          <p:grpSpPr bwMode="auto">
            <a:xfrm>
              <a:off x="8417645" y="29639"/>
              <a:ext cx="436245" cy="436245"/>
              <a:chOff x="8417645" y="29639"/>
              <a:chExt cx="436245" cy="436245"/>
            </a:xfrm>
          </p:grpSpPr>
          <p:sp>
            <p:nvSpPr>
              <p:cNvPr id="1093" name="object 12"/>
              <p:cNvSpPr>
                <a:spLocks/>
              </p:cNvSpPr>
              <p:nvPr/>
            </p:nvSpPr>
            <p:spPr bwMode="auto">
              <a:xfrm>
                <a:off x="8527548" y="31544"/>
                <a:ext cx="324485" cy="432434"/>
              </a:xfrm>
              <a:custGeom>
                <a:avLst/>
                <a:gdLst>
                  <a:gd name="T0" fmla="*/ 324003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94" name="object 13"/>
              <p:cNvSpPr>
                <a:spLocks/>
              </p:cNvSpPr>
              <p:nvPr/>
            </p:nvSpPr>
            <p:spPr bwMode="auto">
              <a:xfrm>
                <a:off x="8419550" y="31547"/>
                <a:ext cx="432434" cy="324485"/>
              </a:xfrm>
              <a:custGeom>
                <a:avLst/>
                <a:gdLst>
                  <a:gd name="T0" fmla="*/ 0 w 432434"/>
                  <a:gd name="T1" fmla="*/ 0 h 324485"/>
                  <a:gd name="T2" fmla="*/ 0 w 432434"/>
                  <a:gd name="T3" fmla="*/ 324002 h 324485"/>
                  <a:gd name="T4" fmla="*/ 432003 w 432434"/>
                  <a:gd name="T5" fmla="*/ 324002 h 32448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78" name="object 14"/>
            <p:cNvGrpSpPr>
              <a:grpSpLocks/>
            </p:cNvGrpSpPr>
            <p:nvPr/>
          </p:nvGrpSpPr>
          <p:grpSpPr bwMode="auto">
            <a:xfrm>
              <a:off x="8417645" y="11621642"/>
              <a:ext cx="436245" cy="436245"/>
              <a:chOff x="8417645" y="11621642"/>
              <a:chExt cx="436245" cy="436245"/>
            </a:xfrm>
          </p:grpSpPr>
          <p:sp>
            <p:nvSpPr>
              <p:cNvPr id="1091" name="object 15"/>
              <p:cNvSpPr>
                <a:spLocks/>
              </p:cNvSpPr>
              <p:nvPr/>
            </p:nvSpPr>
            <p:spPr bwMode="auto">
              <a:xfrm>
                <a:off x="8527548" y="11623547"/>
                <a:ext cx="324485" cy="432434"/>
              </a:xfrm>
              <a:custGeom>
                <a:avLst/>
                <a:gdLst>
                  <a:gd name="T0" fmla="*/ 324003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92" name="object 16"/>
              <p:cNvSpPr>
                <a:spLocks/>
              </p:cNvSpPr>
              <p:nvPr/>
            </p:nvSpPr>
            <p:spPr bwMode="auto">
              <a:xfrm>
                <a:off x="8419550" y="11731545"/>
                <a:ext cx="432434" cy="324485"/>
              </a:xfrm>
              <a:custGeom>
                <a:avLst/>
                <a:gdLst>
                  <a:gd name="T0" fmla="*/ 0 w 432434"/>
                  <a:gd name="T1" fmla="*/ 324003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79" name="object 17"/>
            <p:cNvGrpSpPr>
              <a:grpSpLocks/>
            </p:cNvGrpSpPr>
            <p:nvPr/>
          </p:nvGrpSpPr>
          <p:grpSpPr bwMode="auto">
            <a:xfrm>
              <a:off x="42350" y="5586347"/>
              <a:ext cx="304800" cy="914400"/>
              <a:chOff x="42350" y="5586347"/>
              <a:chExt cx="304800" cy="914400"/>
            </a:xfrm>
          </p:grpSpPr>
          <p:sp>
            <p:nvSpPr>
              <p:cNvPr id="1089" name="object 18"/>
              <p:cNvSpPr>
                <a:spLocks/>
              </p:cNvSpPr>
              <p:nvPr/>
            </p:nvSpPr>
            <p:spPr bwMode="auto">
              <a:xfrm>
                <a:off x="42350" y="6043547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90" name="object 19"/>
              <p:cNvSpPr>
                <a:spLocks/>
              </p:cNvSpPr>
              <p:nvPr/>
            </p:nvSpPr>
            <p:spPr bwMode="auto">
              <a:xfrm>
                <a:off x="270950" y="5586347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80" name="object 20"/>
            <p:cNvGrpSpPr>
              <a:grpSpLocks/>
            </p:cNvGrpSpPr>
            <p:nvPr/>
          </p:nvGrpSpPr>
          <p:grpSpPr bwMode="auto">
            <a:xfrm>
              <a:off x="8571950" y="5586347"/>
              <a:ext cx="304800" cy="914400"/>
              <a:chOff x="8571950" y="5586347"/>
              <a:chExt cx="304800" cy="914400"/>
            </a:xfrm>
          </p:grpSpPr>
          <p:sp>
            <p:nvSpPr>
              <p:cNvPr id="1087" name="object 21"/>
              <p:cNvSpPr>
                <a:spLocks/>
              </p:cNvSpPr>
              <p:nvPr/>
            </p:nvSpPr>
            <p:spPr bwMode="auto">
              <a:xfrm>
                <a:off x="8571950" y="6043547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88" name="object 22"/>
              <p:cNvSpPr>
                <a:spLocks/>
              </p:cNvSpPr>
              <p:nvPr/>
            </p:nvSpPr>
            <p:spPr bwMode="auto">
              <a:xfrm>
                <a:off x="8648150" y="5586347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81" name="object 23"/>
            <p:cNvGrpSpPr>
              <a:grpSpLocks/>
            </p:cNvGrpSpPr>
            <p:nvPr/>
          </p:nvGrpSpPr>
          <p:grpSpPr bwMode="auto">
            <a:xfrm>
              <a:off x="4002350" y="6347"/>
              <a:ext cx="914400" cy="304800"/>
              <a:chOff x="4002350" y="6347"/>
              <a:chExt cx="914400" cy="304800"/>
            </a:xfrm>
          </p:grpSpPr>
          <p:sp>
            <p:nvSpPr>
              <p:cNvPr id="1085" name="object 24"/>
              <p:cNvSpPr>
                <a:spLocks/>
              </p:cNvSpPr>
              <p:nvPr/>
            </p:nvSpPr>
            <p:spPr bwMode="auto">
              <a:xfrm>
                <a:off x="4002350" y="234947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86" name="object 25"/>
              <p:cNvSpPr>
                <a:spLocks/>
              </p:cNvSpPr>
              <p:nvPr/>
            </p:nvSpPr>
            <p:spPr bwMode="auto">
              <a:xfrm>
                <a:off x="4459550" y="6347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82" name="object 26"/>
            <p:cNvGrpSpPr>
              <a:grpSpLocks/>
            </p:cNvGrpSpPr>
            <p:nvPr/>
          </p:nvGrpSpPr>
          <p:grpSpPr bwMode="auto">
            <a:xfrm>
              <a:off x="4002350" y="11775947"/>
              <a:ext cx="914400" cy="304800"/>
              <a:chOff x="4002350" y="11775947"/>
              <a:chExt cx="914400" cy="304800"/>
            </a:xfrm>
          </p:grpSpPr>
          <p:sp>
            <p:nvSpPr>
              <p:cNvPr id="1083" name="object 27"/>
              <p:cNvSpPr>
                <a:spLocks/>
              </p:cNvSpPr>
              <p:nvPr/>
            </p:nvSpPr>
            <p:spPr bwMode="auto">
              <a:xfrm>
                <a:off x="4002350" y="11852147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84" name="object 28"/>
              <p:cNvSpPr>
                <a:spLocks/>
              </p:cNvSpPr>
              <p:nvPr/>
            </p:nvSpPr>
            <p:spPr bwMode="auto">
              <a:xfrm>
                <a:off x="4459550" y="11775947"/>
                <a:ext cx="0" cy="304800"/>
              </a:xfrm>
              <a:custGeom>
                <a:avLst/>
                <a:gdLst>
                  <a:gd name="T0" fmla="*/ 304800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8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  <p:grpSp>
        <p:nvGrpSpPr>
          <p:cNvPr id="2" name="グループ化 1"/>
          <p:cNvGrpSpPr/>
          <p:nvPr userDrawn="1"/>
        </p:nvGrpSpPr>
        <p:grpSpPr>
          <a:xfrm>
            <a:off x="1606733" y="1949227"/>
            <a:ext cx="8919796" cy="12087671"/>
            <a:chOff x="76403" y="76454"/>
            <a:chExt cx="8919796" cy="12087671"/>
          </a:xfrm>
        </p:grpSpPr>
        <p:sp>
          <p:nvSpPr>
            <p:cNvPr id="76" name="object 27"/>
            <p:cNvSpPr/>
            <p:nvPr userDrawn="1"/>
          </p:nvSpPr>
          <p:spPr>
            <a:xfrm>
              <a:off x="8671699" y="11839640"/>
              <a:ext cx="324485" cy="324485"/>
            </a:xfrm>
            <a:custGeom>
              <a:avLst/>
              <a:gdLst/>
              <a:ahLst/>
              <a:cxnLst/>
              <a:rect l="l" t="t" r="r" b="b"/>
              <a:pathLst>
                <a:path w="324484" h="324484">
                  <a:moveTo>
                    <a:pt x="324015" y="0"/>
                  </a:moveTo>
                  <a:lnTo>
                    <a:pt x="0" y="0"/>
                  </a:lnTo>
                  <a:lnTo>
                    <a:pt x="0" y="324002"/>
                  </a:lnTo>
                  <a:lnTo>
                    <a:pt x="324015" y="324002"/>
                  </a:lnTo>
                  <a:lnTo>
                    <a:pt x="324015" y="316801"/>
                  </a:lnTo>
                  <a:lnTo>
                    <a:pt x="7188" y="316801"/>
                  </a:lnTo>
                  <a:lnTo>
                    <a:pt x="7188" y="7213"/>
                  </a:lnTo>
                  <a:lnTo>
                    <a:pt x="324015" y="7213"/>
                  </a:lnTo>
                  <a:lnTo>
                    <a:pt x="324015" y="0"/>
                  </a:lnTo>
                  <a:close/>
                </a:path>
                <a:path w="324484" h="324484">
                  <a:moveTo>
                    <a:pt x="324015" y="7213"/>
                  </a:moveTo>
                  <a:lnTo>
                    <a:pt x="316788" y="7213"/>
                  </a:lnTo>
                  <a:lnTo>
                    <a:pt x="316788" y="316801"/>
                  </a:lnTo>
                  <a:lnTo>
                    <a:pt x="324015" y="316801"/>
                  </a:lnTo>
                  <a:lnTo>
                    <a:pt x="324015" y="7213"/>
                  </a:lnTo>
                  <a:close/>
                </a:path>
                <a:path w="324484" h="324484">
                  <a:moveTo>
                    <a:pt x="161378" y="153708"/>
                  </a:moveTo>
                  <a:lnTo>
                    <a:pt x="140589" y="153708"/>
                  </a:lnTo>
                  <a:lnTo>
                    <a:pt x="140589" y="237896"/>
                  </a:lnTo>
                  <a:lnTo>
                    <a:pt x="142189" y="245907"/>
                  </a:lnTo>
                  <a:lnTo>
                    <a:pt x="146491" y="250864"/>
                  </a:lnTo>
                  <a:lnTo>
                    <a:pt x="152740" y="253385"/>
                  </a:lnTo>
                  <a:lnTo>
                    <a:pt x="160185" y="254088"/>
                  </a:lnTo>
                  <a:lnTo>
                    <a:pt x="235585" y="254088"/>
                  </a:lnTo>
                  <a:lnTo>
                    <a:pt x="246345" y="250517"/>
                  </a:lnTo>
                  <a:lnTo>
                    <a:pt x="253085" y="241098"/>
                  </a:lnTo>
                  <a:lnTo>
                    <a:pt x="255076" y="233705"/>
                  </a:lnTo>
                  <a:lnTo>
                    <a:pt x="161378" y="233705"/>
                  </a:lnTo>
                  <a:lnTo>
                    <a:pt x="161378" y="153708"/>
                  </a:lnTo>
                  <a:close/>
                </a:path>
                <a:path w="324484" h="324484">
                  <a:moveTo>
                    <a:pt x="238772" y="207314"/>
                  </a:moveTo>
                  <a:lnTo>
                    <a:pt x="236194" y="227901"/>
                  </a:lnTo>
                  <a:lnTo>
                    <a:pt x="234784" y="233108"/>
                  </a:lnTo>
                  <a:lnTo>
                    <a:pt x="232803" y="233705"/>
                  </a:lnTo>
                  <a:lnTo>
                    <a:pt x="255076" y="233705"/>
                  </a:lnTo>
                  <a:lnTo>
                    <a:pt x="256588" y="228091"/>
                  </a:lnTo>
                  <a:lnTo>
                    <a:pt x="256639" y="227901"/>
                  </a:lnTo>
                  <a:lnTo>
                    <a:pt x="257019" y="223710"/>
                  </a:lnTo>
                  <a:lnTo>
                    <a:pt x="257924" y="213093"/>
                  </a:lnTo>
                  <a:lnTo>
                    <a:pt x="257975" y="212496"/>
                  </a:lnTo>
                  <a:lnTo>
                    <a:pt x="238772" y="207314"/>
                  </a:lnTo>
                  <a:close/>
                </a:path>
                <a:path w="324484" h="324484">
                  <a:moveTo>
                    <a:pt x="111201" y="137312"/>
                  </a:moveTo>
                  <a:lnTo>
                    <a:pt x="91198" y="137312"/>
                  </a:lnTo>
                  <a:lnTo>
                    <a:pt x="91198" y="205498"/>
                  </a:lnTo>
                  <a:lnTo>
                    <a:pt x="82584" y="207608"/>
                  </a:lnTo>
                  <a:lnTo>
                    <a:pt x="76042" y="209022"/>
                  </a:lnTo>
                  <a:lnTo>
                    <a:pt x="66001" y="210908"/>
                  </a:lnTo>
                  <a:lnTo>
                    <a:pt x="69202" y="232295"/>
                  </a:lnTo>
                  <a:lnTo>
                    <a:pt x="86481" y="228091"/>
                  </a:lnTo>
                  <a:lnTo>
                    <a:pt x="103363" y="223075"/>
                  </a:lnTo>
                  <a:lnTo>
                    <a:pt x="118710" y="217868"/>
                  </a:lnTo>
                  <a:lnTo>
                    <a:pt x="131381" y="213093"/>
                  </a:lnTo>
                  <a:lnTo>
                    <a:pt x="130468" y="200710"/>
                  </a:lnTo>
                  <a:lnTo>
                    <a:pt x="130438" y="200291"/>
                  </a:lnTo>
                  <a:lnTo>
                    <a:pt x="111201" y="200291"/>
                  </a:lnTo>
                  <a:lnTo>
                    <a:pt x="111201" y="137312"/>
                  </a:lnTo>
                  <a:close/>
                </a:path>
                <a:path w="324484" h="324484">
                  <a:moveTo>
                    <a:pt x="205587" y="141897"/>
                  </a:moveTo>
                  <a:lnTo>
                    <a:pt x="185204" y="141897"/>
                  </a:lnTo>
                  <a:lnTo>
                    <a:pt x="185204" y="211696"/>
                  </a:lnTo>
                  <a:lnTo>
                    <a:pt x="205587" y="211696"/>
                  </a:lnTo>
                  <a:lnTo>
                    <a:pt x="205587" y="141897"/>
                  </a:lnTo>
                  <a:close/>
                </a:path>
                <a:path w="324484" h="324484">
                  <a:moveTo>
                    <a:pt x="251915" y="129501"/>
                  </a:moveTo>
                  <a:lnTo>
                    <a:pt x="232181" y="129501"/>
                  </a:lnTo>
                  <a:lnTo>
                    <a:pt x="232103" y="133529"/>
                  </a:lnTo>
                  <a:lnTo>
                    <a:pt x="232045" y="136525"/>
                  </a:lnTo>
                  <a:lnTo>
                    <a:pt x="231924" y="141897"/>
                  </a:lnTo>
                  <a:lnTo>
                    <a:pt x="227990" y="182105"/>
                  </a:lnTo>
                  <a:lnTo>
                    <a:pt x="226199" y="182702"/>
                  </a:lnTo>
                  <a:lnTo>
                    <a:pt x="209778" y="182702"/>
                  </a:lnTo>
                  <a:lnTo>
                    <a:pt x="213601" y="203098"/>
                  </a:lnTo>
                  <a:lnTo>
                    <a:pt x="235800" y="203098"/>
                  </a:lnTo>
                  <a:lnTo>
                    <a:pt x="242201" y="200710"/>
                  </a:lnTo>
                  <a:lnTo>
                    <a:pt x="251104" y="155155"/>
                  </a:lnTo>
                  <a:lnTo>
                    <a:pt x="251625" y="140519"/>
                  </a:lnTo>
                  <a:lnTo>
                    <a:pt x="251739" y="137312"/>
                  </a:lnTo>
                  <a:lnTo>
                    <a:pt x="251767" y="136525"/>
                  </a:lnTo>
                  <a:lnTo>
                    <a:pt x="251874" y="133529"/>
                  </a:lnTo>
                  <a:lnTo>
                    <a:pt x="251915" y="129501"/>
                  </a:lnTo>
                  <a:close/>
                </a:path>
                <a:path w="324484" h="324484">
                  <a:moveTo>
                    <a:pt x="129997" y="194310"/>
                  </a:moveTo>
                  <a:lnTo>
                    <a:pt x="124193" y="196303"/>
                  </a:lnTo>
                  <a:lnTo>
                    <a:pt x="120802" y="197510"/>
                  </a:lnTo>
                  <a:lnTo>
                    <a:pt x="111201" y="200291"/>
                  </a:lnTo>
                  <a:lnTo>
                    <a:pt x="130438" y="200291"/>
                  </a:lnTo>
                  <a:lnTo>
                    <a:pt x="129997" y="194310"/>
                  </a:lnTo>
                  <a:close/>
                </a:path>
                <a:path w="324484" h="324484">
                  <a:moveTo>
                    <a:pt x="129794" y="117919"/>
                  </a:moveTo>
                  <a:lnTo>
                    <a:pt x="67589" y="117919"/>
                  </a:lnTo>
                  <a:lnTo>
                    <a:pt x="67589" y="137312"/>
                  </a:lnTo>
                  <a:lnTo>
                    <a:pt x="126377" y="137312"/>
                  </a:lnTo>
                  <a:lnTo>
                    <a:pt x="126377" y="137706"/>
                  </a:lnTo>
                  <a:lnTo>
                    <a:pt x="124993" y="137706"/>
                  </a:lnTo>
                  <a:lnTo>
                    <a:pt x="128384" y="157111"/>
                  </a:lnTo>
                  <a:lnTo>
                    <a:pt x="140589" y="153708"/>
                  </a:lnTo>
                  <a:lnTo>
                    <a:pt x="161378" y="153708"/>
                  </a:lnTo>
                  <a:lnTo>
                    <a:pt x="161378" y="148297"/>
                  </a:lnTo>
                  <a:lnTo>
                    <a:pt x="185204" y="141897"/>
                  </a:lnTo>
                  <a:lnTo>
                    <a:pt x="205587" y="141897"/>
                  </a:lnTo>
                  <a:lnTo>
                    <a:pt x="205587" y="136525"/>
                  </a:lnTo>
                  <a:lnTo>
                    <a:pt x="129794" y="136525"/>
                  </a:lnTo>
                  <a:lnTo>
                    <a:pt x="129794" y="117919"/>
                  </a:lnTo>
                  <a:close/>
                </a:path>
                <a:path w="324484" h="324484">
                  <a:moveTo>
                    <a:pt x="161378" y="85725"/>
                  </a:moveTo>
                  <a:lnTo>
                    <a:pt x="140589" y="85725"/>
                  </a:lnTo>
                  <a:lnTo>
                    <a:pt x="140537" y="133529"/>
                  </a:lnTo>
                  <a:lnTo>
                    <a:pt x="129794" y="136525"/>
                  </a:lnTo>
                  <a:lnTo>
                    <a:pt x="205587" y="136525"/>
                  </a:lnTo>
                  <a:lnTo>
                    <a:pt x="232181" y="129501"/>
                  </a:lnTo>
                  <a:lnTo>
                    <a:pt x="251915" y="129501"/>
                  </a:lnTo>
                  <a:lnTo>
                    <a:pt x="251930" y="128104"/>
                  </a:lnTo>
                  <a:lnTo>
                    <a:pt x="161378" y="128104"/>
                  </a:lnTo>
                  <a:lnTo>
                    <a:pt x="161378" y="85725"/>
                  </a:lnTo>
                  <a:close/>
                </a:path>
                <a:path w="324484" h="324484">
                  <a:moveTo>
                    <a:pt x="205587" y="69913"/>
                  </a:moveTo>
                  <a:lnTo>
                    <a:pt x="185204" y="69913"/>
                  </a:lnTo>
                  <a:lnTo>
                    <a:pt x="185204" y="121907"/>
                  </a:lnTo>
                  <a:lnTo>
                    <a:pt x="161378" y="128104"/>
                  </a:lnTo>
                  <a:lnTo>
                    <a:pt x="251930" y="128104"/>
                  </a:lnTo>
                  <a:lnTo>
                    <a:pt x="252006" y="116306"/>
                  </a:lnTo>
                  <a:lnTo>
                    <a:pt x="205587" y="116306"/>
                  </a:lnTo>
                  <a:lnTo>
                    <a:pt x="205587" y="69913"/>
                  </a:lnTo>
                  <a:close/>
                </a:path>
                <a:path w="324484" h="324484">
                  <a:moveTo>
                    <a:pt x="111201" y="69913"/>
                  </a:moveTo>
                  <a:lnTo>
                    <a:pt x="91198" y="69913"/>
                  </a:lnTo>
                  <a:lnTo>
                    <a:pt x="91198" y="117919"/>
                  </a:lnTo>
                  <a:lnTo>
                    <a:pt x="111201" y="117919"/>
                  </a:lnTo>
                  <a:lnTo>
                    <a:pt x="111201" y="69913"/>
                  </a:lnTo>
                  <a:close/>
                </a:path>
                <a:path w="324484" h="324484">
                  <a:moveTo>
                    <a:pt x="251383" y="104317"/>
                  </a:moveTo>
                  <a:lnTo>
                    <a:pt x="205587" y="116306"/>
                  </a:lnTo>
                  <a:lnTo>
                    <a:pt x="252006" y="116306"/>
                  </a:lnTo>
                  <a:lnTo>
                    <a:pt x="252006" y="113703"/>
                  </a:lnTo>
                  <a:lnTo>
                    <a:pt x="251802" y="109702"/>
                  </a:lnTo>
                  <a:lnTo>
                    <a:pt x="251383" y="104317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28"/>
            <p:cNvSpPr/>
            <p:nvPr userDrawn="1"/>
          </p:nvSpPr>
          <p:spPr>
            <a:xfrm>
              <a:off x="8671714" y="76461"/>
              <a:ext cx="324485" cy="324485"/>
            </a:xfrm>
            <a:custGeom>
              <a:avLst/>
              <a:gdLst/>
              <a:ahLst/>
              <a:cxnLst/>
              <a:rect l="l" t="t" r="r" b="b"/>
              <a:pathLst>
                <a:path w="324484" h="324485">
                  <a:moveTo>
                    <a:pt x="324002" y="0"/>
                  </a:moveTo>
                  <a:lnTo>
                    <a:pt x="0" y="0"/>
                  </a:lnTo>
                  <a:lnTo>
                    <a:pt x="0" y="324002"/>
                  </a:lnTo>
                  <a:lnTo>
                    <a:pt x="324002" y="324002"/>
                  </a:lnTo>
                  <a:lnTo>
                    <a:pt x="324002" y="316801"/>
                  </a:lnTo>
                  <a:lnTo>
                    <a:pt x="7188" y="316801"/>
                  </a:lnTo>
                  <a:lnTo>
                    <a:pt x="7188" y="7200"/>
                  </a:lnTo>
                  <a:lnTo>
                    <a:pt x="324002" y="7200"/>
                  </a:lnTo>
                  <a:lnTo>
                    <a:pt x="324002" y="0"/>
                  </a:lnTo>
                  <a:close/>
                </a:path>
                <a:path w="324484" h="324485">
                  <a:moveTo>
                    <a:pt x="324002" y="7200"/>
                  </a:moveTo>
                  <a:lnTo>
                    <a:pt x="316776" y="7200"/>
                  </a:lnTo>
                  <a:lnTo>
                    <a:pt x="316776" y="316801"/>
                  </a:lnTo>
                  <a:lnTo>
                    <a:pt x="324002" y="316801"/>
                  </a:lnTo>
                  <a:lnTo>
                    <a:pt x="324002" y="7200"/>
                  </a:lnTo>
                  <a:close/>
                </a:path>
                <a:path w="324484" h="324485">
                  <a:moveTo>
                    <a:pt x="176187" y="154813"/>
                  </a:moveTo>
                  <a:lnTo>
                    <a:pt x="145973" y="154813"/>
                  </a:lnTo>
                  <a:lnTo>
                    <a:pt x="139253" y="173739"/>
                  </a:lnTo>
                  <a:lnTo>
                    <a:pt x="125841" y="194822"/>
                  </a:lnTo>
                  <a:lnTo>
                    <a:pt x="102346" y="214893"/>
                  </a:lnTo>
                  <a:lnTo>
                    <a:pt x="65379" y="230784"/>
                  </a:lnTo>
                  <a:lnTo>
                    <a:pt x="78371" y="252387"/>
                  </a:lnTo>
                  <a:lnTo>
                    <a:pt x="105011" y="238341"/>
                  </a:lnTo>
                  <a:lnTo>
                    <a:pt x="128768" y="220394"/>
                  </a:lnTo>
                  <a:lnTo>
                    <a:pt x="148176" y="198396"/>
                  </a:lnTo>
                  <a:lnTo>
                    <a:pt x="161772" y="172199"/>
                  </a:lnTo>
                  <a:lnTo>
                    <a:pt x="183879" y="172199"/>
                  </a:lnTo>
                  <a:lnTo>
                    <a:pt x="176187" y="154813"/>
                  </a:lnTo>
                  <a:close/>
                </a:path>
                <a:path w="324484" h="324485">
                  <a:moveTo>
                    <a:pt x="183879" y="172199"/>
                  </a:moveTo>
                  <a:lnTo>
                    <a:pt x="161772" y="172199"/>
                  </a:lnTo>
                  <a:lnTo>
                    <a:pt x="174034" y="194822"/>
                  </a:lnTo>
                  <a:lnTo>
                    <a:pt x="174123" y="194988"/>
                  </a:lnTo>
                  <a:lnTo>
                    <a:pt x="192258" y="216520"/>
                  </a:lnTo>
                  <a:lnTo>
                    <a:pt x="216204" y="235841"/>
                  </a:lnTo>
                  <a:lnTo>
                    <a:pt x="245986" y="251993"/>
                  </a:lnTo>
                  <a:lnTo>
                    <a:pt x="258584" y="231013"/>
                  </a:lnTo>
                  <a:lnTo>
                    <a:pt x="228497" y="216901"/>
                  </a:lnTo>
                  <a:lnTo>
                    <a:pt x="204336" y="199347"/>
                  </a:lnTo>
                  <a:lnTo>
                    <a:pt x="186700" y="178576"/>
                  </a:lnTo>
                  <a:lnTo>
                    <a:pt x="183879" y="172199"/>
                  </a:lnTo>
                  <a:close/>
                </a:path>
                <a:path w="324484" h="324485">
                  <a:moveTo>
                    <a:pt x="249974" y="135001"/>
                  </a:moveTo>
                  <a:lnTo>
                    <a:pt x="74383" y="135001"/>
                  </a:lnTo>
                  <a:lnTo>
                    <a:pt x="74383" y="154813"/>
                  </a:lnTo>
                  <a:lnTo>
                    <a:pt x="249974" y="154813"/>
                  </a:lnTo>
                  <a:lnTo>
                    <a:pt x="249974" y="135001"/>
                  </a:lnTo>
                  <a:close/>
                </a:path>
                <a:path w="324484" h="324485">
                  <a:moveTo>
                    <a:pt x="171399" y="91617"/>
                  </a:moveTo>
                  <a:lnTo>
                    <a:pt x="149758" y="91617"/>
                  </a:lnTo>
                  <a:lnTo>
                    <a:pt x="149758" y="127215"/>
                  </a:lnTo>
                  <a:lnTo>
                    <a:pt x="149615" y="130810"/>
                  </a:lnTo>
                  <a:lnTo>
                    <a:pt x="149567" y="132016"/>
                  </a:lnTo>
                  <a:lnTo>
                    <a:pt x="149364" y="135001"/>
                  </a:lnTo>
                  <a:lnTo>
                    <a:pt x="170383" y="135001"/>
                  </a:lnTo>
                  <a:lnTo>
                    <a:pt x="170992" y="130810"/>
                  </a:lnTo>
                  <a:lnTo>
                    <a:pt x="171284" y="127215"/>
                  </a:lnTo>
                  <a:lnTo>
                    <a:pt x="171399" y="91617"/>
                  </a:lnTo>
                  <a:close/>
                </a:path>
                <a:path w="324484" h="324485">
                  <a:moveTo>
                    <a:pt x="254990" y="71615"/>
                  </a:moveTo>
                  <a:lnTo>
                    <a:pt x="68376" y="71615"/>
                  </a:lnTo>
                  <a:lnTo>
                    <a:pt x="68376" y="91617"/>
                  </a:lnTo>
                  <a:lnTo>
                    <a:pt x="254990" y="91617"/>
                  </a:lnTo>
                  <a:lnTo>
                    <a:pt x="254990" y="7161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29"/>
            <p:cNvSpPr/>
            <p:nvPr userDrawn="1"/>
          </p:nvSpPr>
          <p:spPr>
            <a:xfrm>
              <a:off x="76403" y="76454"/>
              <a:ext cx="324485" cy="324485"/>
            </a:xfrm>
            <a:custGeom>
              <a:avLst/>
              <a:gdLst/>
              <a:ahLst/>
              <a:cxnLst/>
              <a:rect l="l" t="t" r="r" b="b"/>
              <a:pathLst>
                <a:path w="324485" h="324485">
                  <a:moveTo>
                    <a:pt x="324002" y="0"/>
                  </a:moveTo>
                  <a:lnTo>
                    <a:pt x="0" y="0"/>
                  </a:lnTo>
                  <a:lnTo>
                    <a:pt x="0" y="324002"/>
                  </a:lnTo>
                  <a:lnTo>
                    <a:pt x="324002" y="324002"/>
                  </a:lnTo>
                  <a:lnTo>
                    <a:pt x="324002" y="316801"/>
                  </a:lnTo>
                  <a:lnTo>
                    <a:pt x="7213" y="316801"/>
                  </a:lnTo>
                  <a:lnTo>
                    <a:pt x="7213" y="7200"/>
                  </a:lnTo>
                  <a:lnTo>
                    <a:pt x="324002" y="7200"/>
                  </a:lnTo>
                  <a:lnTo>
                    <a:pt x="324002" y="0"/>
                  </a:lnTo>
                  <a:close/>
                </a:path>
                <a:path w="324485" h="324485">
                  <a:moveTo>
                    <a:pt x="324002" y="7200"/>
                  </a:moveTo>
                  <a:lnTo>
                    <a:pt x="316814" y="7200"/>
                  </a:lnTo>
                  <a:lnTo>
                    <a:pt x="316814" y="316801"/>
                  </a:lnTo>
                  <a:lnTo>
                    <a:pt x="324002" y="316801"/>
                  </a:lnTo>
                  <a:lnTo>
                    <a:pt x="324002" y="7200"/>
                  </a:lnTo>
                  <a:close/>
                </a:path>
                <a:path w="324485" h="324485">
                  <a:moveTo>
                    <a:pt x="178453" y="208533"/>
                  </a:moveTo>
                  <a:lnTo>
                    <a:pt x="156972" y="208533"/>
                  </a:lnTo>
                  <a:lnTo>
                    <a:pt x="171624" y="224834"/>
                  </a:lnTo>
                  <a:lnTo>
                    <a:pt x="189755" y="238980"/>
                  </a:lnTo>
                  <a:lnTo>
                    <a:pt x="213570" y="251419"/>
                  </a:lnTo>
                  <a:lnTo>
                    <a:pt x="245275" y="262597"/>
                  </a:lnTo>
                  <a:lnTo>
                    <a:pt x="255562" y="243585"/>
                  </a:lnTo>
                  <a:lnTo>
                    <a:pt x="243552" y="240919"/>
                  </a:lnTo>
                  <a:lnTo>
                    <a:pt x="231655" y="237844"/>
                  </a:lnTo>
                  <a:lnTo>
                    <a:pt x="219980" y="234175"/>
                  </a:lnTo>
                  <a:lnTo>
                    <a:pt x="208635" y="229730"/>
                  </a:lnTo>
                  <a:lnTo>
                    <a:pt x="214499" y="226407"/>
                  </a:lnTo>
                  <a:lnTo>
                    <a:pt x="220770" y="222623"/>
                  </a:lnTo>
                  <a:lnTo>
                    <a:pt x="224763" y="220014"/>
                  </a:lnTo>
                  <a:lnTo>
                    <a:pt x="191414" y="220014"/>
                  </a:lnTo>
                  <a:lnTo>
                    <a:pt x="182892" y="213880"/>
                  </a:lnTo>
                  <a:lnTo>
                    <a:pt x="179146" y="209334"/>
                  </a:lnTo>
                  <a:lnTo>
                    <a:pt x="178453" y="208533"/>
                  </a:lnTo>
                  <a:close/>
                </a:path>
                <a:path w="324485" h="324485">
                  <a:moveTo>
                    <a:pt x="131216" y="229527"/>
                  </a:moveTo>
                  <a:lnTo>
                    <a:pt x="112026" y="229527"/>
                  </a:lnTo>
                  <a:lnTo>
                    <a:pt x="112026" y="243585"/>
                  </a:lnTo>
                  <a:lnTo>
                    <a:pt x="86080" y="244970"/>
                  </a:lnTo>
                  <a:lnTo>
                    <a:pt x="88861" y="261797"/>
                  </a:lnTo>
                  <a:lnTo>
                    <a:pt x="107198" y="261001"/>
                  </a:lnTo>
                  <a:lnTo>
                    <a:pt x="131645" y="259445"/>
                  </a:lnTo>
                  <a:lnTo>
                    <a:pt x="157763" y="257036"/>
                  </a:lnTo>
                  <a:lnTo>
                    <a:pt x="181114" y="253682"/>
                  </a:lnTo>
                  <a:lnTo>
                    <a:pt x="181114" y="242595"/>
                  </a:lnTo>
                  <a:lnTo>
                    <a:pt x="131216" y="242595"/>
                  </a:lnTo>
                  <a:lnTo>
                    <a:pt x="131216" y="229527"/>
                  </a:lnTo>
                  <a:close/>
                </a:path>
                <a:path w="324485" h="324485">
                  <a:moveTo>
                    <a:pt x="181114" y="237642"/>
                  </a:moveTo>
                  <a:lnTo>
                    <a:pt x="164163" y="239923"/>
                  </a:lnTo>
                  <a:lnTo>
                    <a:pt x="151345" y="241309"/>
                  </a:lnTo>
                  <a:lnTo>
                    <a:pt x="140938" y="242100"/>
                  </a:lnTo>
                  <a:lnTo>
                    <a:pt x="131216" y="242595"/>
                  </a:lnTo>
                  <a:lnTo>
                    <a:pt x="181114" y="242595"/>
                  </a:lnTo>
                  <a:lnTo>
                    <a:pt x="181114" y="237642"/>
                  </a:lnTo>
                  <a:close/>
                </a:path>
                <a:path w="324485" h="324485">
                  <a:moveTo>
                    <a:pt x="175374" y="204977"/>
                  </a:moveTo>
                  <a:lnTo>
                    <a:pt x="128041" y="204977"/>
                  </a:lnTo>
                  <a:lnTo>
                    <a:pt x="128041" y="205371"/>
                  </a:lnTo>
                  <a:lnTo>
                    <a:pt x="111352" y="212473"/>
                  </a:lnTo>
                  <a:lnTo>
                    <a:pt x="93529" y="217222"/>
                  </a:lnTo>
                  <a:lnTo>
                    <a:pt x="77077" y="220153"/>
                  </a:lnTo>
                  <a:lnTo>
                    <a:pt x="64503" y="221805"/>
                  </a:lnTo>
                  <a:lnTo>
                    <a:pt x="70874" y="239923"/>
                  </a:lnTo>
                  <a:lnTo>
                    <a:pt x="70353" y="239923"/>
                  </a:lnTo>
                  <a:lnTo>
                    <a:pt x="77693" y="238465"/>
                  </a:lnTo>
                  <a:lnTo>
                    <a:pt x="86604" y="236529"/>
                  </a:lnTo>
                  <a:lnTo>
                    <a:pt x="97929" y="233667"/>
                  </a:lnTo>
                  <a:lnTo>
                    <a:pt x="112026" y="229527"/>
                  </a:lnTo>
                  <a:lnTo>
                    <a:pt x="131216" y="229527"/>
                  </a:lnTo>
                  <a:lnTo>
                    <a:pt x="131216" y="222389"/>
                  </a:lnTo>
                  <a:lnTo>
                    <a:pt x="140087" y="218445"/>
                  </a:lnTo>
                  <a:lnTo>
                    <a:pt x="146913" y="214871"/>
                  </a:lnTo>
                  <a:lnTo>
                    <a:pt x="152329" y="211591"/>
                  </a:lnTo>
                  <a:lnTo>
                    <a:pt x="156972" y="208533"/>
                  </a:lnTo>
                  <a:lnTo>
                    <a:pt x="178453" y="208533"/>
                  </a:lnTo>
                  <a:lnTo>
                    <a:pt x="175374" y="204977"/>
                  </a:lnTo>
                  <a:close/>
                </a:path>
                <a:path w="324485" h="324485">
                  <a:moveTo>
                    <a:pt x="222300" y="204977"/>
                  </a:moveTo>
                  <a:lnTo>
                    <a:pt x="213398" y="204977"/>
                  </a:lnTo>
                  <a:lnTo>
                    <a:pt x="213398" y="205371"/>
                  </a:lnTo>
                  <a:lnTo>
                    <a:pt x="208648" y="208775"/>
                  </a:lnTo>
                  <a:lnTo>
                    <a:pt x="202920" y="212698"/>
                  </a:lnTo>
                  <a:lnTo>
                    <a:pt x="196935" y="216617"/>
                  </a:lnTo>
                  <a:lnTo>
                    <a:pt x="191414" y="220014"/>
                  </a:lnTo>
                  <a:lnTo>
                    <a:pt x="224763" y="220014"/>
                  </a:lnTo>
                  <a:lnTo>
                    <a:pt x="227412" y="218284"/>
                  </a:lnTo>
                  <a:lnTo>
                    <a:pt x="234391" y="213296"/>
                  </a:lnTo>
                  <a:lnTo>
                    <a:pt x="222300" y="205371"/>
                  </a:lnTo>
                  <a:lnTo>
                    <a:pt x="222300" y="204977"/>
                  </a:lnTo>
                  <a:close/>
                </a:path>
                <a:path w="324485" h="324485">
                  <a:moveTo>
                    <a:pt x="252387" y="191909"/>
                  </a:moveTo>
                  <a:lnTo>
                    <a:pt x="66090" y="191909"/>
                  </a:lnTo>
                  <a:lnTo>
                    <a:pt x="66090" y="204977"/>
                  </a:lnTo>
                  <a:lnTo>
                    <a:pt x="252387" y="204977"/>
                  </a:lnTo>
                  <a:lnTo>
                    <a:pt x="252387" y="191909"/>
                  </a:lnTo>
                  <a:close/>
                </a:path>
                <a:path w="324485" h="324485">
                  <a:moveTo>
                    <a:pt x="169430" y="183387"/>
                  </a:moveTo>
                  <a:lnTo>
                    <a:pt x="150418" y="183387"/>
                  </a:lnTo>
                  <a:lnTo>
                    <a:pt x="150418" y="191909"/>
                  </a:lnTo>
                  <a:lnTo>
                    <a:pt x="169430" y="191909"/>
                  </a:lnTo>
                  <a:lnTo>
                    <a:pt x="169430" y="183387"/>
                  </a:lnTo>
                  <a:close/>
                </a:path>
                <a:path w="324485" h="324485">
                  <a:moveTo>
                    <a:pt x="238544" y="170319"/>
                  </a:moveTo>
                  <a:lnTo>
                    <a:pt x="80937" y="170319"/>
                  </a:lnTo>
                  <a:lnTo>
                    <a:pt x="80937" y="183387"/>
                  </a:lnTo>
                  <a:lnTo>
                    <a:pt x="238544" y="183387"/>
                  </a:lnTo>
                  <a:lnTo>
                    <a:pt x="238544" y="170319"/>
                  </a:lnTo>
                  <a:close/>
                </a:path>
                <a:path w="324485" h="324485">
                  <a:moveTo>
                    <a:pt x="169430" y="162801"/>
                  </a:moveTo>
                  <a:lnTo>
                    <a:pt x="150418" y="162801"/>
                  </a:lnTo>
                  <a:lnTo>
                    <a:pt x="150418" y="170319"/>
                  </a:lnTo>
                  <a:lnTo>
                    <a:pt x="169430" y="170319"/>
                  </a:lnTo>
                  <a:lnTo>
                    <a:pt x="169430" y="162801"/>
                  </a:lnTo>
                  <a:close/>
                </a:path>
                <a:path w="324485" h="324485">
                  <a:moveTo>
                    <a:pt x="234391" y="111125"/>
                  </a:moveTo>
                  <a:lnTo>
                    <a:pt x="83693" y="111125"/>
                  </a:lnTo>
                  <a:lnTo>
                    <a:pt x="83693" y="162801"/>
                  </a:lnTo>
                  <a:lnTo>
                    <a:pt x="234391" y="162801"/>
                  </a:lnTo>
                  <a:lnTo>
                    <a:pt x="234391" y="150914"/>
                  </a:lnTo>
                  <a:lnTo>
                    <a:pt x="103505" y="150914"/>
                  </a:lnTo>
                  <a:lnTo>
                    <a:pt x="103505" y="142405"/>
                  </a:lnTo>
                  <a:lnTo>
                    <a:pt x="234391" y="142405"/>
                  </a:lnTo>
                  <a:lnTo>
                    <a:pt x="234391" y="132118"/>
                  </a:lnTo>
                  <a:lnTo>
                    <a:pt x="103505" y="132118"/>
                  </a:lnTo>
                  <a:lnTo>
                    <a:pt x="103505" y="123799"/>
                  </a:lnTo>
                  <a:lnTo>
                    <a:pt x="234391" y="123799"/>
                  </a:lnTo>
                  <a:lnTo>
                    <a:pt x="234391" y="111125"/>
                  </a:lnTo>
                  <a:close/>
                </a:path>
                <a:path w="324485" h="324485">
                  <a:moveTo>
                    <a:pt x="169430" y="142405"/>
                  </a:moveTo>
                  <a:lnTo>
                    <a:pt x="150418" y="142405"/>
                  </a:lnTo>
                  <a:lnTo>
                    <a:pt x="150418" y="150914"/>
                  </a:lnTo>
                  <a:lnTo>
                    <a:pt x="169430" y="150914"/>
                  </a:lnTo>
                  <a:lnTo>
                    <a:pt x="169430" y="142405"/>
                  </a:lnTo>
                  <a:close/>
                </a:path>
                <a:path w="324485" h="324485">
                  <a:moveTo>
                    <a:pt x="234391" y="142405"/>
                  </a:moveTo>
                  <a:lnTo>
                    <a:pt x="214579" y="142405"/>
                  </a:lnTo>
                  <a:lnTo>
                    <a:pt x="214579" y="150914"/>
                  </a:lnTo>
                  <a:lnTo>
                    <a:pt x="234391" y="150914"/>
                  </a:lnTo>
                  <a:lnTo>
                    <a:pt x="234391" y="142405"/>
                  </a:lnTo>
                  <a:close/>
                </a:path>
                <a:path w="324485" h="324485">
                  <a:moveTo>
                    <a:pt x="169430" y="123799"/>
                  </a:moveTo>
                  <a:lnTo>
                    <a:pt x="150418" y="123799"/>
                  </a:lnTo>
                  <a:lnTo>
                    <a:pt x="150418" y="132118"/>
                  </a:lnTo>
                  <a:lnTo>
                    <a:pt x="169430" y="132118"/>
                  </a:lnTo>
                  <a:lnTo>
                    <a:pt x="169430" y="123799"/>
                  </a:lnTo>
                  <a:close/>
                </a:path>
                <a:path w="324485" h="324485">
                  <a:moveTo>
                    <a:pt x="234391" y="123799"/>
                  </a:moveTo>
                  <a:lnTo>
                    <a:pt x="214579" y="123799"/>
                  </a:lnTo>
                  <a:lnTo>
                    <a:pt x="214579" y="132118"/>
                  </a:lnTo>
                  <a:lnTo>
                    <a:pt x="234391" y="132118"/>
                  </a:lnTo>
                  <a:lnTo>
                    <a:pt x="234391" y="123799"/>
                  </a:lnTo>
                  <a:close/>
                </a:path>
                <a:path w="324485" h="324485">
                  <a:moveTo>
                    <a:pt x="252387" y="87756"/>
                  </a:moveTo>
                  <a:lnTo>
                    <a:pt x="66090" y="87756"/>
                  </a:lnTo>
                  <a:lnTo>
                    <a:pt x="66090" y="103200"/>
                  </a:lnTo>
                  <a:lnTo>
                    <a:pt x="252387" y="103200"/>
                  </a:lnTo>
                  <a:lnTo>
                    <a:pt x="252387" y="87756"/>
                  </a:lnTo>
                  <a:close/>
                </a:path>
                <a:path w="324485" h="324485">
                  <a:moveTo>
                    <a:pt x="169430" y="74091"/>
                  </a:moveTo>
                  <a:lnTo>
                    <a:pt x="148844" y="74091"/>
                  </a:lnTo>
                  <a:lnTo>
                    <a:pt x="148844" y="87756"/>
                  </a:lnTo>
                  <a:lnTo>
                    <a:pt x="169430" y="87756"/>
                  </a:lnTo>
                  <a:lnTo>
                    <a:pt x="169430" y="7409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" name="グループ化 2"/>
          <p:cNvGrpSpPr/>
          <p:nvPr userDrawn="1"/>
        </p:nvGrpSpPr>
        <p:grpSpPr>
          <a:xfrm>
            <a:off x="2106454" y="2413000"/>
            <a:ext cx="7920355" cy="11160125"/>
            <a:chOff x="575995" y="540004"/>
            <a:chExt cx="7920355" cy="11160125"/>
          </a:xfrm>
        </p:grpSpPr>
        <p:sp>
          <p:nvSpPr>
            <p:cNvPr id="75" name="object 2"/>
            <p:cNvSpPr/>
            <p:nvPr userDrawn="1"/>
          </p:nvSpPr>
          <p:spPr>
            <a:xfrm>
              <a:off x="936002" y="899998"/>
              <a:ext cx="7200265" cy="9900285"/>
            </a:xfrm>
            <a:custGeom>
              <a:avLst/>
              <a:gdLst/>
              <a:ahLst/>
              <a:cxnLst/>
              <a:rect l="l" t="t" r="r" b="b"/>
              <a:pathLst>
                <a:path w="7200265" h="9900285">
                  <a:moveTo>
                    <a:pt x="7199998" y="9900005"/>
                  </a:moveTo>
                  <a:lnTo>
                    <a:pt x="0" y="9900005"/>
                  </a:lnTo>
                  <a:lnTo>
                    <a:pt x="0" y="0"/>
                  </a:lnTo>
                  <a:lnTo>
                    <a:pt x="7199998" y="0"/>
                  </a:lnTo>
                  <a:lnTo>
                    <a:pt x="7199998" y="9900005"/>
                  </a:lnTo>
                  <a:close/>
                </a:path>
              </a:pathLst>
            </a:custGeom>
            <a:ln w="12636">
              <a:solidFill>
                <a:srgbClr val="00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bg object 16"/>
            <p:cNvSpPr/>
            <p:nvPr userDrawn="1"/>
          </p:nvSpPr>
          <p:spPr>
            <a:xfrm>
              <a:off x="575995" y="540004"/>
              <a:ext cx="7920355" cy="11160125"/>
            </a:xfrm>
            <a:custGeom>
              <a:avLst/>
              <a:gdLst/>
              <a:ahLst/>
              <a:cxnLst/>
              <a:rect l="l" t="t" r="r" b="b"/>
              <a:pathLst>
                <a:path w="7920355" h="11160125">
                  <a:moveTo>
                    <a:pt x="0" y="11159998"/>
                  </a:moveTo>
                  <a:lnTo>
                    <a:pt x="7919999" y="11159998"/>
                  </a:lnTo>
                  <a:lnTo>
                    <a:pt x="7919999" y="0"/>
                  </a:lnTo>
                  <a:lnTo>
                    <a:pt x="0" y="0"/>
                  </a:lnTo>
                  <a:lnTo>
                    <a:pt x="0" y="11159998"/>
                  </a:lnTo>
                  <a:close/>
                </a:path>
              </a:pathLst>
            </a:custGeom>
            <a:ln w="1263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606550" rtl="0" eaLnBrk="0" fontAlgn="base" hangingPunct="0">
        <a:spcBef>
          <a:spcPct val="20000"/>
        </a:spcBef>
        <a:spcAft>
          <a:spcPct val="0"/>
        </a:spcAft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4925" indent="-501650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8188" indent="-401638" algn="l" defTabSz="1606550" rtl="0" eaLnBrk="0" fontAlgn="base" hangingPunct="0">
        <a:spcBef>
          <a:spcPct val="20000"/>
        </a:spcBef>
        <a:spcAft>
          <a:spcPct val="0"/>
        </a:spcAft>
        <a:buChar char="•"/>
        <a:defRPr kumimoji="1" sz="4200">
          <a:solidFill>
            <a:schemeClr val="tx1"/>
          </a:solidFill>
          <a:latin typeface="+mn-lt"/>
          <a:ea typeface="+mn-ea"/>
        </a:defRPr>
      </a:lvl3pPr>
      <a:lvl4pPr marL="2813050" indent="-401638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4738" indent="-401638" algn="l" defTabSz="1606550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0719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5291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9863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4435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suprint</dc:creator>
  <cp:lastModifiedBy>irodori14</cp:lastModifiedBy>
  <cp:revision>27</cp:revision>
  <dcterms:created xsi:type="dcterms:W3CDTF">2008-06-03T11:31:49Z</dcterms:created>
  <dcterms:modified xsi:type="dcterms:W3CDTF">2025-06-18T20:43:28Z</dcterms:modified>
</cp:coreProperties>
</file>