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33263" cy="15986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>
      <p:cViewPr varScale="1">
        <p:scale>
          <a:sx n="46" d="100"/>
          <a:sy n="46" d="100"/>
        </p:scale>
        <p:origin x="-1596" y="-114"/>
      </p:cViewPr>
      <p:guideLst>
        <p:guide orient="horz" pos="912"/>
        <p:guide orient="horz" pos="9159"/>
        <p:guide pos="910"/>
        <p:guide pos="67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27250" y="685800"/>
            <a:ext cx="26035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3F34D769-BCFE-4A23-B564-DBF06B7BDFA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072336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00BC62B-36F0-4CC1-BD3F-9F50DE04DC41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ja-JP" altLang="en-US" dirty="0"/>
          </a:p>
        </p:txBody>
      </p:sp>
      <p:grpSp>
        <p:nvGrpSpPr>
          <p:cNvPr id="4" name="グループ化 39"/>
          <p:cNvGrpSpPr>
            <a:grpSpLocks/>
          </p:cNvGrpSpPr>
          <p:nvPr userDrawn="1"/>
        </p:nvGrpSpPr>
        <p:grpSpPr bwMode="auto">
          <a:xfrm>
            <a:off x="53975" y="71438"/>
            <a:ext cx="10477500" cy="1200150"/>
            <a:chOff x="53970" y="71438"/>
            <a:chExt cx="7858232" cy="900162"/>
          </a:xfrm>
        </p:grpSpPr>
        <p:grpSp>
          <p:nvGrpSpPr>
            <p:cNvPr id="5" name="グループ化 40"/>
            <p:cNvGrpSpPr>
              <a:grpSpLocks/>
            </p:cNvGrpSpPr>
            <p:nvPr/>
          </p:nvGrpSpPr>
          <p:grpSpPr bwMode="auto">
            <a:xfrm>
              <a:off x="53970" y="71438"/>
              <a:ext cx="7858232" cy="900162"/>
              <a:chOff x="53970" y="71438"/>
              <a:chExt cx="7858232" cy="900162"/>
            </a:xfrm>
          </p:grpSpPr>
          <p:sp>
            <p:nvSpPr>
              <p:cNvPr id="7" name="Rectangle 65"/>
              <p:cNvSpPr>
                <a:spLocks noChangeArrowheads="1"/>
              </p:cNvSpPr>
              <p:nvPr userDrawn="1"/>
            </p:nvSpPr>
            <p:spPr bwMode="auto">
              <a:xfrm>
                <a:off x="53970" y="71438"/>
                <a:ext cx="1508543" cy="90016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36000" bIns="36000">
                <a:normAutofit/>
              </a:bodyPr>
              <a:lstStyle>
                <a:lvl1pPr defTabSz="1803400" eaLnBrk="0" hangingPunct="0"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1803400" eaLnBrk="0" hangingPunct="0"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1803400" eaLnBrk="0" hangingPunct="0"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1803400" eaLnBrk="0" hangingPunct="0"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1803400" eaLnBrk="0" hangingPunct="0"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r>
                  <a:rPr lang="ja-JP" altLang="en-US" sz="2000" b="1" dirty="0" smtClean="0"/>
                  <a:t>紙クリアファイル</a:t>
                </a:r>
                <a:endParaRPr lang="ja-JP" altLang="en-US" sz="2000" dirty="0"/>
              </a:p>
              <a:p>
                <a:pPr eaLnBrk="1" hangingPunct="1">
                  <a:defRPr/>
                </a:pPr>
                <a:r>
                  <a:rPr lang="en-US" altLang="ja-JP" sz="1400" dirty="0" smtClean="0"/>
                  <a:t>220×310mm</a:t>
                </a:r>
                <a:r>
                  <a:rPr lang="ja-JP" altLang="en-US" sz="1400" dirty="0" smtClean="0"/>
                  <a:t>限定</a:t>
                </a:r>
                <a:endParaRPr lang="en-US" altLang="ja-JP" sz="1400" dirty="0"/>
              </a:p>
            </p:txBody>
          </p:sp>
          <p:sp>
            <p:nvSpPr>
              <p:cNvPr id="8" name="Text Box 67"/>
              <p:cNvSpPr txBox="1">
                <a:spLocks noChangeArrowheads="1"/>
              </p:cNvSpPr>
              <p:nvPr userDrawn="1"/>
            </p:nvSpPr>
            <p:spPr bwMode="auto">
              <a:xfrm>
                <a:off x="1562513" y="71438"/>
                <a:ext cx="6349689" cy="90016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36000" tIns="36000" rIns="36000" bIns="36000"/>
              <a:lstStyle>
                <a:lvl1pPr marL="114300" indent="-114300" defTabSz="696913" eaLnBrk="0" hangingPunct="0"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 eaLnBrk="0" hangingPunct="0"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 eaLnBrk="0" hangingPunct="0"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 eaLnBrk="0" hangingPunct="0"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 eaLnBrk="0" hangingPunct="0"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just"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1000" dirty="0">
                    <a:solidFill>
                      <a:srgbClr val="000000"/>
                    </a:solidFill>
                    <a:latin typeface="ＭＳ Ｐ明朝" pitchFamily="18" charset="-128"/>
                    <a:ea typeface="ＭＳ Ｐ明朝" pitchFamily="18" charset="-128"/>
                    <a:cs typeface="Times New Roman" pitchFamily="18" charset="0"/>
                  </a:rPr>
                  <a:t>青色の枠内には印刷することができません</a:t>
                </a:r>
                <a:r>
                  <a:rPr lang="ja-JP" altLang="en-US" sz="1000" dirty="0" smtClean="0">
                    <a:solidFill>
                      <a:srgbClr val="000000"/>
                    </a:solidFill>
                    <a:latin typeface="ＭＳ Ｐ明朝" pitchFamily="18" charset="-128"/>
                    <a:ea typeface="ＭＳ Ｐ明朝" pitchFamily="18" charset="-128"/>
                    <a:cs typeface="Times New Roman" pitchFamily="18" charset="0"/>
                  </a:rPr>
                  <a:t>。</a:t>
                </a:r>
                <a:r>
                  <a:rPr lang="ja-JP" altLang="en-US" sz="1000" dirty="0" smtClean="0">
                    <a:solidFill>
                      <a:srgbClr val="FF0000"/>
                    </a:solidFill>
                  </a:rPr>
                  <a:t>絵柄や文字等</a:t>
                </a:r>
                <a:r>
                  <a:rPr lang="ja-JP" altLang="en-US" sz="1000" dirty="0" smtClean="0">
                    <a:solidFill>
                      <a:srgbClr val="000000"/>
                    </a:solidFill>
                  </a:rPr>
                  <a:t>は、</a:t>
                </a:r>
                <a:r>
                  <a:rPr lang="ja-JP" altLang="en-US" sz="1000" dirty="0" smtClean="0">
                    <a:solidFill>
                      <a:srgbClr val="FF0000"/>
                    </a:solidFill>
                    <a:latin typeface="ＭＳ Ｐ明朝" pitchFamily="18" charset="-128"/>
                    <a:ea typeface="ＭＳ Ｐ明朝" pitchFamily="18" charset="-128"/>
                    <a:cs typeface="Times New Roman" pitchFamily="18" charset="0"/>
                  </a:rPr>
                  <a:t>水色</a:t>
                </a:r>
                <a:r>
                  <a:rPr lang="ja-JP" altLang="en-US" sz="1000" dirty="0">
                    <a:solidFill>
                      <a:srgbClr val="FF0000"/>
                    </a:solidFill>
                    <a:latin typeface="ＭＳ Ｐ明朝" pitchFamily="18" charset="-128"/>
                    <a:ea typeface="ＭＳ Ｐ明朝" pitchFamily="18" charset="-128"/>
                    <a:cs typeface="Times New Roman" pitchFamily="18" charset="0"/>
                  </a:rPr>
                  <a:t>の枠内にレイアウト</a:t>
                </a:r>
                <a:r>
                  <a:rPr lang="ja-JP" altLang="en-US" sz="1000" dirty="0">
                    <a:solidFill>
                      <a:srgbClr val="000000"/>
                    </a:solidFill>
                    <a:latin typeface="ＭＳ Ｐ明朝" pitchFamily="18" charset="-128"/>
                    <a:ea typeface="ＭＳ Ｐ明朝" pitchFamily="18" charset="-128"/>
                    <a:cs typeface="Times New Roman" pitchFamily="18" charset="0"/>
                  </a:rPr>
                  <a:t>してください。</a:t>
                </a:r>
                <a:r>
                  <a:rPr lang="ja-JP" altLang="en-US" sz="1000" dirty="0"/>
                  <a:t>（左下図参照</a:t>
                </a:r>
                <a:r>
                  <a:rPr lang="ja-JP" altLang="en-US" sz="1000" dirty="0" smtClean="0"/>
                  <a:t>）</a:t>
                </a:r>
                <a:endParaRPr lang="en-US" altLang="ja-JP" sz="1000" dirty="0" smtClean="0"/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1000" b="1" dirty="0" smtClean="0">
                    <a:solidFill>
                      <a:srgbClr val="FF0000"/>
                    </a:solidFill>
                  </a:rPr>
                  <a:t>透過性</a:t>
                </a:r>
                <a:r>
                  <a:rPr lang="ja-JP" altLang="en-US" sz="1000" dirty="0" smtClean="0"/>
                  <a:t>や</a:t>
                </a:r>
                <a:r>
                  <a:rPr lang="ja-JP" altLang="en-US" sz="1000" b="1" dirty="0" smtClean="0">
                    <a:solidFill>
                      <a:srgbClr val="FF0000"/>
                    </a:solidFill>
                  </a:rPr>
                  <a:t>半透明</a:t>
                </a:r>
                <a:r>
                  <a:rPr lang="ja-JP" altLang="en-US" sz="1000" dirty="0" smtClean="0"/>
                  <a:t>、</a:t>
                </a:r>
                <a:r>
                  <a:rPr lang="ja-JP" altLang="en-US" sz="1000" b="1" dirty="0" smtClean="0">
                    <a:solidFill>
                      <a:srgbClr val="FF0000"/>
                    </a:solidFill>
                  </a:rPr>
                  <a:t>パターン</a:t>
                </a:r>
                <a:r>
                  <a:rPr lang="ja-JP" altLang="en-US" sz="1000" dirty="0" smtClean="0"/>
                  <a:t>など</a:t>
                </a:r>
                <a:r>
                  <a:rPr lang="ja-JP" altLang="en-US" sz="1000" dirty="0" smtClean="0">
                    <a:solidFill>
                      <a:srgbClr val="FF0000"/>
                    </a:solidFill>
                  </a:rPr>
                  <a:t>変換が正常に出来ない</a:t>
                </a:r>
                <a:r>
                  <a:rPr lang="ja-JP" altLang="en-US" sz="1000" dirty="0" smtClean="0"/>
                  <a:t>場合があります。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1000" dirty="0" smtClean="0">
                    <a:solidFill>
                      <a:srgbClr val="FF0000"/>
                    </a:solidFill>
                  </a:rPr>
                  <a:t>用紙</a:t>
                </a:r>
                <a:r>
                  <a:rPr lang="ja-JP" altLang="en-US" sz="1000" dirty="0">
                    <a:solidFill>
                      <a:srgbClr val="FF0000"/>
                    </a:solidFill>
                  </a:rPr>
                  <a:t>サイズの変更</a:t>
                </a:r>
                <a:r>
                  <a:rPr lang="ja-JP" altLang="en-US" sz="1000" dirty="0"/>
                  <a:t>や、</a:t>
                </a:r>
                <a:r>
                  <a:rPr lang="ja-JP" altLang="en-US" sz="1000" dirty="0">
                    <a:solidFill>
                      <a:srgbClr val="FF0000"/>
                    </a:solidFill>
                  </a:rPr>
                  <a:t>トンボの移動</a:t>
                </a:r>
                <a:r>
                  <a:rPr lang="ja-JP" altLang="en-US" sz="1000" dirty="0"/>
                  <a:t>、</a:t>
                </a:r>
                <a:r>
                  <a:rPr lang="ja-JP" altLang="en-US" sz="1000" dirty="0">
                    <a:solidFill>
                      <a:srgbClr val="FF0000"/>
                    </a:solidFill>
                  </a:rPr>
                  <a:t>変形</a:t>
                </a:r>
                <a:r>
                  <a:rPr lang="ja-JP" altLang="en-US" sz="1000" dirty="0"/>
                  <a:t>など</a:t>
                </a:r>
                <a:r>
                  <a:rPr lang="ja-JP" altLang="en-US" sz="1000" dirty="0">
                    <a:solidFill>
                      <a:srgbClr val="FF0000"/>
                    </a:solidFill>
                  </a:rPr>
                  <a:t>なさらない</a:t>
                </a:r>
                <a:r>
                  <a:rPr lang="ja-JP" altLang="en-US" sz="1000" dirty="0"/>
                  <a:t>ようお願いします。　</a:t>
                </a:r>
              </a:p>
              <a:p>
                <a:pPr eaLnBrk="1" hangingPunct="1">
                  <a:buFontTx/>
                  <a:buChar char="※"/>
                  <a:defRPr/>
                </a:pPr>
                <a:r>
                  <a:rPr lang="ja-JP" altLang="en-US" sz="1000" dirty="0"/>
                  <a:t>テンプレートを使用して</a:t>
                </a:r>
                <a:r>
                  <a:rPr lang="en-US" altLang="ja-JP" sz="1000" dirty="0"/>
                  <a:t>PDF</a:t>
                </a:r>
                <a:r>
                  <a:rPr lang="ja-JP" altLang="en-US" sz="1000" dirty="0"/>
                  <a:t>を作成する際は、説明部分を削除してください。また、テンプレートと同じサイズかどうか確認してください。</a:t>
                </a:r>
                <a:endParaRPr lang="en-US" altLang="ja-JP" sz="1000" dirty="0"/>
              </a:p>
              <a:p>
                <a:pPr marL="0" indent="0" eaLnBrk="1" hangingPunct="1">
                  <a:defRPr/>
                </a:pPr>
                <a:r>
                  <a:rPr lang="ja-JP" altLang="en-US" sz="1000" dirty="0">
                    <a:solidFill>
                      <a:srgbClr val="000000"/>
                    </a:solidFill>
                    <a:latin typeface="ＭＳ Ｐ明朝" pitchFamily="18" charset="-128"/>
                    <a:ea typeface="ＭＳ Ｐ明朝" pitchFamily="18" charset="-128"/>
                    <a:cs typeface="Times New Roman" pitchFamily="18" charset="0"/>
                  </a:rPr>
                  <a:t>　 （</a:t>
                </a:r>
                <a:r>
                  <a:rPr lang="ja-JP" altLang="ja-JP" sz="1000" kern="100" dirty="0">
                    <a:solidFill>
                      <a:srgbClr val="000000"/>
                    </a:solidFill>
                    <a:latin typeface="Century"/>
                    <a:ea typeface="ＭＳ Ｐゴシック"/>
                    <a:cs typeface="Times New Roman"/>
                  </a:rPr>
                  <a:t>削除の仕方は同封の</a:t>
                </a:r>
                <a:r>
                  <a:rPr lang="en-US" altLang="ja-JP" sz="1000" kern="100" dirty="0">
                    <a:solidFill>
                      <a:srgbClr val="000000"/>
                    </a:solidFill>
                    <a:latin typeface="Arial" panose="020B0604020202020204" pitchFamily="34" charset="0"/>
                    <a:ea typeface="ＭＳ Ｐゴシック"/>
                    <a:cs typeface="Arial" panose="020B0604020202020204" pitchFamily="34" charset="0"/>
                  </a:rPr>
                  <a:t>PDF</a:t>
                </a:r>
                <a:r>
                  <a:rPr lang="ja-JP" altLang="ja-JP" sz="1000" kern="100" dirty="0">
                    <a:solidFill>
                      <a:srgbClr val="000000"/>
                    </a:solidFill>
                    <a:latin typeface="Century"/>
                    <a:ea typeface="ＭＳ Ｐゴシック"/>
                    <a:cs typeface="Times New Roman"/>
                  </a:rPr>
                  <a:t>でご確認いただけます。</a:t>
                </a:r>
                <a:r>
                  <a:rPr lang="ja-JP" altLang="en-US" sz="1000" dirty="0">
                    <a:solidFill>
                      <a:srgbClr val="000000"/>
                    </a:solidFill>
                    <a:latin typeface="ＭＳ Ｐ明朝" pitchFamily="18" charset="-128"/>
                    <a:ea typeface="ＭＳ Ｐ明朝" pitchFamily="18" charset="-128"/>
                    <a:cs typeface="Times New Roman" pitchFamily="18" charset="0"/>
                  </a:rPr>
                  <a:t>）</a:t>
                </a:r>
                <a:endParaRPr lang="ja-JP" altLang="en-US" sz="1000" dirty="0"/>
              </a:p>
            </p:txBody>
          </p:sp>
        </p:grpSp>
        <p:pic>
          <p:nvPicPr>
            <p:cNvPr id="6" name="Picture 46" descr="新Suprintロゴ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32" y="574703"/>
              <a:ext cx="542885" cy="342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87"/>
          <p:cNvGrpSpPr>
            <a:grpSpLocks/>
          </p:cNvGrpSpPr>
          <p:nvPr userDrawn="1"/>
        </p:nvGrpSpPr>
        <p:grpSpPr bwMode="auto">
          <a:xfrm>
            <a:off x="161925" y="5768975"/>
            <a:ext cx="2312988" cy="792163"/>
            <a:chOff x="55" y="1252"/>
            <a:chExt cx="1078" cy="402"/>
          </a:xfrm>
        </p:grpSpPr>
        <p:sp>
          <p:nvSpPr>
            <p:cNvPr id="10" name="Line 69"/>
            <p:cNvSpPr>
              <a:spLocks noChangeShapeType="1"/>
            </p:cNvSpPr>
            <p:nvPr userDrawn="1"/>
          </p:nvSpPr>
          <p:spPr bwMode="auto">
            <a:xfrm>
              <a:off x="453" y="1467"/>
              <a:ext cx="680" cy="0"/>
            </a:xfrm>
            <a:prstGeom prst="line">
              <a:avLst/>
            </a:prstGeom>
            <a:noFill/>
            <a:ln w="9525">
              <a:solidFill>
                <a:srgbClr val="00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" name="Text Box 70"/>
            <p:cNvSpPr txBox="1">
              <a:spLocks noChangeArrowheads="1"/>
            </p:cNvSpPr>
            <p:nvPr userDrawn="1"/>
          </p:nvSpPr>
          <p:spPr bwMode="auto">
            <a:xfrm>
              <a:off x="55" y="1252"/>
              <a:ext cx="608" cy="40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FFFF"/>
              </a:solidFill>
              <a:miter lim="800000"/>
              <a:headEnd/>
              <a:tailEnd/>
            </a:ln>
          </p:spPr>
          <p:txBody>
            <a:bodyPr lIns="18000" tIns="18000" rIns="18000" bIns="18000"/>
            <a:lstStyle>
              <a:lvl1pPr algn="l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algn="l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algn="l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algn="l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algn="l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>
                <a:defRPr/>
              </a:pPr>
              <a:r>
                <a:rPr lang="ja-JP" altLang="en-US" sz="1400" dirty="0">
                  <a:latin typeface="Century" pitchFamily="18" charset="0"/>
                  <a:ea typeface="ＭＳ 明朝" pitchFamily="17" charset="-128"/>
                </a:rPr>
                <a:t>この</a:t>
              </a:r>
              <a:r>
                <a:rPr lang="ja-JP" altLang="en-US" sz="1400" b="1" dirty="0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水色</a:t>
              </a:r>
              <a:r>
                <a:rPr lang="ja-JP" altLang="en-US" sz="1400" dirty="0">
                  <a:latin typeface="Century" pitchFamily="18" charset="0"/>
                  <a:ea typeface="ＭＳ 明朝" pitchFamily="17" charset="-128"/>
                </a:rPr>
                <a:t>の線の内側に配置してください。</a:t>
              </a:r>
              <a:endParaRPr lang="ja-JP" altLang="en-US" sz="1400" dirty="0"/>
            </a:p>
          </p:txBody>
        </p:sp>
      </p:grpSp>
      <p:grpSp>
        <p:nvGrpSpPr>
          <p:cNvPr id="12" name="Group 74"/>
          <p:cNvGrpSpPr>
            <a:grpSpLocks/>
          </p:cNvGrpSpPr>
          <p:nvPr userDrawn="1"/>
        </p:nvGrpSpPr>
        <p:grpSpPr bwMode="auto">
          <a:xfrm>
            <a:off x="200025" y="4545013"/>
            <a:ext cx="1906588" cy="792162"/>
            <a:chOff x="98" y="2258"/>
            <a:chExt cx="2155" cy="964"/>
          </a:xfrm>
        </p:grpSpPr>
        <p:sp>
          <p:nvSpPr>
            <p:cNvPr id="13" name="Line 75"/>
            <p:cNvSpPr>
              <a:spLocks noChangeShapeType="1"/>
            </p:cNvSpPr>
            <p:nvPr userDrawn="1"/>
          </p:nvSpPr>
          <p:spPr bwMode="auto">
            <a:xfrm>
              <a:off x="1373" y="2688"/>
              <a:ext cx="880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Text Box 76"/>
            <p:cNvSpPr txBox="1">
              <a:spLocks noChangeArrowheads="1"/>
            </p:cNvSpPr>
            <p:nvPr userDrawn="1"/>
          </p:nvSpPr>
          <p:spPr bwMode="auto">
            <a:xfrm>
              <a:off x="98" y="2258"/>
              <a:ext cx="1475" cy="96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lIns="18000" tIns="18000" rIns="18000" bIns="18000"/>
            <a:lstStyle>
              <a:lvl1pPr algn="l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algn="l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algn="l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algn="l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algn="l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>
                <a:defRPr/>
              </a:pPr>
              <a:r>
                <a:rPr lang="ja-JP" altLang="en-US" sz="1400" dirty="0">
                  <a:latin typeface="Century" pitchFamily="18" charset="0"/>
                  <a:ea typeface="ＭＳ 明朝" pitchFamily="17" charset="-128"/>
                </a:rPr>
                <a:t>この</a:t>
              </a:r>
              <a:r>
                <a:rPr lang="ja-JP" altLang="en-US" sz="1400" b="1" dirty="0">
                  <a:solidFill>
                    <a:srgbClr val="FF0000"/>
                  </a:solidFill>
                  <a:latin typeface="Century" pitchFamily="18" charset="0"/>
                  <a:ea typeface="ＭＳ 明朝" pitchFamily="17" charset="-128"/>
                </a:rPr>
                <a:t>青</a:t>
              </a:r>
              <a:r>
                <a:rPr lang="ja-JP" altLang="en-US" sz="1400" dirty="0">
                  <a:latin typeface="Century" pitchFamily="18" charset="0"/>
                  <a:ea typeface="ＭＳ 明朝" pitchFamily="17" charset="-128"/>
                </a:rPr>
                <a:t>い線が仕上がり位置となります。</a:t>
              </a:r>
            </a:p>
            <a:p>
              <a:pPr algn="just">
                <a:defRPr/>
              </a:pPr>
              <a:endParaRPr lang="en-US" altLang="ja-JP" sz="1400" dirty="0"/>
            </a:p>
          </p:txBody>
        </p:sp>
      </p:grpSp>
      <p:pic>
        <p:nvPicPr>
          <p:cNvPr id="15" name="図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1589"/>
            <a:ext cx="1602135" cy="200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160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34"/>
          <p:cNvSpPr>
            <a:spLocks noChangeArrowheads="1"/>
          </p:cNvSpPr>
          <p:nvPr userDrawn="1"/>
        </p:nvSpPr>
        <p:spPr bwMode="auto">
          <a:xfrm>
            <a:off x="1998663" y="2305050"/>
            <a:ext cx="8135937" cy="113760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ja-JP" altLang="en-US" dirty="0" smtClean="0"/>
          </a:p>
        </p:txBody>
      </p:sp>
      <p:grpSp>
        <p:nvGrpSpPr>
          <p:cNvPr id="1032" name="グループ化 43"/>
          <p:cNvGrpSpPr>
            <a:grpSpLocks/>
          </p:cNvGrpSpPr>
          <p:nvPr userDrawn="1"/>
        </p:nvGrpSpPr>
        <p:grpSpPr bwMode="auto">
          <a:xfrm>
            <a:off x="1649413" y="1955800"/>
            <a:ext cx="8834437" cy="12074525"/>
            <a:chOff x="42350" y="6347"/>
            <a:chExt cx="8834400" cy="12074400"/>
          </a:xfrm>
        </p:grpSpPr>
        <p:grpSp>
          <p:nvGrpSpPr>
            <p:cNvPr id="1073" name="object 5"/>
            <p:cNvGrpSpPr>
              <a:grpSpLocks/>
            </p:cNvGrpSpPr>
            <p:nvPr/>
          </p:nvGrpSpPr>
          <p:grpSpPr bwMode="auto">
            <a:xfrm>
              <a:off x="65642" y="11621642"/>
              <a:ext cx="436245" cy="436245"/>
              <a:chOff x="65642" y="11621642"/>
              <a:chExt cx="436245" cy="436245"/>
            </a:xfrm>
          </p:grpSpPr>
          <p:sp>
            <p:nvSpPr>
              <p:cNvPr id="1095" name="object 6"/>
              <p:cNvSpPr>
                <a:spLocks/>
              </p:cNvSpPr>
              <p:nvPr/>
            </p:nvSpPr>
            <p:spPr bwMode="auto">
              <a:xfrm>
                <a:off x="67550" y="11623547"/>
                <a:ext cx="324485" cy="432434"/>
              </a:xfrm>
              <a:custGeom>
                <a:avLst/>
                <a:gdLst>
                  <a:gd name="T0" fmla="*/ 0 w 324485"/>
                  <a:gd name="T1" fmla="*/ 0 h 432434"/>
                  <a:gd name="T2" fmla="*/ 324002 w 324485"/>
                  <a:gd name="T3" fmla="*/ 0 h 432434"/>
                  <a:gd name="T4" fmla="*/ 324002 w 324485"/>
                  <a:gd name="T5" fmla="*/ 432003 h 432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4485" h="432434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096" name="object 7"/>
              <p:cNvSpPr>
                <a:spLocks/>
              </p:cNvSpPr>
              <p:nvPr/>
            </p:nvSpPr>
            <p:spPr bwMode="auto">
              <a:xfrm>
                <a:off x="67547" y="11731545"/>
                <a:ext cx="432434" cy="324485"/>
              </a:xfrm>
              <a:custGeom>
                <a:avLst/>
                <a:gdLst>
                  <a:gd name="T0" fmla="*/ 432003 w 432434"/>
                  <a:gd name="T1" fmla="*/ 324002 h 324484"/>
                  <a:gd name="T2" fmla="*/ 432003 w 432434"/>
                  <a:gd name="T3" fmla="*/ 0 h 324484"/>
                  <a:gd name="T4" fmla="*/ 0 w 432434"/>
                  <a:gd name="T5" fmla="*/ 0 h 324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2" name="object 8"/>
            <p:cNvGrpSpPr>
              <a:grpSpLocks/>
            </p:cNvGrpSpPr>
            <p:nvPr/>
          </p:nvGrpSpPr>
          <p:grpSpPr bwMode="auto">
            <a:xfrm>
              <a:off x="65642" y="29639"/>
              <a:ext cx="436245" cy="436245"/>
              <a:chOff x="65642" y="29639"/>
              <a:chExt cx="436245" cy="436245"/>
            </a:xfrm>
          </p:grpSpPr>
          <p:sp>
            <p:nvSpPr>
              <p:cNvPr id="1093" name="object 9"/>
              <p:cNvSpPr>
                <a:spLocks/>
              </p:cNvSpPr>
              <p:nvPr/>
            </p:nvSpPr>
            <p:spPr bwMode="auto">
              <a:xfrm>
                <a:off x="67550" y="31544"/>
                <a:ext cx="324485" cy="432434"/>
              </a:xfrm>
              <a:custGeom>
                <a:avLst/>
                <a:gdLst>
                  <a:gd name="T0" fmla="*/ 0 w 324485"/>
                  <a:gd name="T1" fmla="*/ 432003 h 432434"/>
                  <a:gd name="T2" fmla="*/ 324002 w 324485"/>
                  <a:gd name="T3" fmla="*/ 432003 h 432434"/>
                  <a:gd name="T4" fmla="*/ 324002 w 324485"/>
                  <a:gd name="T5" fmla="*/ 0 h 432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4485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094" name="object 10"/>
              <p:cNvSpPr>
                <a:spLocks/>
              </p:cNvSpPr>
              <p:nvPr/>
            </p:nvSpPr>
            <p:spPr bwMode="auto">
              <a:xfrm>
                <a:off x="67547" y="31547"/>
                <a:ext cx="432434" cy="324485"/>
              </a:xfrm>
              <a:custGeom>
                <a:avLst/>
                <a:gdLst>
                  <a:gd name="T0" fmla="*/ 432003 w 432434"/>
                  <a:gd name="T1" fmla="*/ 0 h 324485"/>
                  <a:gd name="T2" fmla="*/ 432003 w 432434"/>
                  <a:gd name="T3" fmla="*/ 324002 h 324485"/>
                  <a:gd name="T4" fmla="*/ 0 w 432434"/>
                  <a:gd name="T5" fmla="*/ 324002 h 324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434" h="324485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075" name="object 11"/>
            <p:cNvGrpSpPr>
              <a:grpSpLocks/>
            </p:cNvGrpSpPr>
            <p:nvPr/>
          </p:nvGrpSpPr>
          <p:grpSpPr bwMode="auto">
            <a:xfrm>
              <a:off x="8417645" y="29639"/>
              <a:ext cx="436245" cy="436245"/>
              <a:chOff x="8417645" y="29639"/>
              <a:chExt cx="436245" cy="436245"/>
            </a:xfrm>
          </p:grpSpPr>
          <p:sp>
            <p:nvSpPr>
              <p:cNvPr id="1091" name="object 12"/>
              <p:cNvSpPr>
                <a:spLocks/>
              </p:cNvSpPr>
              <p:nvPr/>
            </p:nvSpPr>
            <p:spPr bwMode="auto">
              <a:xfrm>
                <a:off x="8527548" y="31544"/>
                <a:ext cx="324485" cy="432434"/>
              </a:xfrm>
              <a:custGeom>
                <a:avLst/>
                <a:gdLst>
                  <a:gd name="T0" fmla="*/ 324002 w 324484"/>
                  <a:gd name="T1" fmla="*/ 432003 h 432434"/>
                  <a:gd name="T2" fmla="*/ 0 w 324484"/>
                  <a:gd name="T3" fmla="*/ 432003 h 432434"/>
                  <a:gd name="T4" fmla="*/ 0 w 324484"/>
                  <a:gd name="T5" fmla="*/ 0 h 432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092" name="object 13"/>
              <p:cNvSpPr>
                <a:spLocks/>
              </p:cNvSpPr>
              <p:nvPr/>
            </p:nvSpPr>
            <p:spPr bwMode="auto">
              <a:xfrm>
                <a:off x="8419550" y="31547"/>
                <a:ext cx="432434" cy="324485"/>
              </a:xfrm>
              <a:custGeom>
                <a:avLst/>
                <a:gdLst>
                  <a:gd name="T0" fmla="*/ 0 w 432434"/>
                  <a:gd name="T1" fmla="*/ 0 h 324485"/>
                  <a:gd name="T2" fmla="*/ 0 w 432434"/>
                  <a:gd name="T3" fmla="*/ 324002 h 324485"/>
                  <a:gd name="T4" fmla="*/ 432003 w 432434"/>
                  <a:gd name="T5" fmla="*/ 324002 h 324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434" h="324485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3" name="object 14"/>
            <p:cNvGrpSpPr>
              <a:grpSpLocks/>
            </p:cNvGrpSpPr>
            <p:nvPr/>
          </p:nvGrpSpPr>
          <p:grpSpPr bwMode="auto">
            <a:xfrm>
              <a:off x="8417645" y="11621642"/>
              <a:ext cx="436245" cy="436245"/>
              <a:chOff x="8417645" y="11621642"/>
              <a:chExt cx="436245" cy="436245"/>
            </a:xfrm>
          </p:grpSpPr>
          <p:sp>
            <p:nvSpPr>
              <p:cNvPr id="1089" name="object 15"/>
              <p:cNvSpPr>
                <a:spLocks/>
              </p:cNvSpPr>
              <p:nvPr/>
            </p:nvSpPr>
            <p:spPr bwMode="auto">
              <a:xfrm>
                <a:off x="8527548" y="11623547"/>
                <a:ext cx="324485" cy="432434"/>
              </a:xfrm>
              <a:custGeom>
                <a:avLst/>
                <a:gdLst>
                  <a:gd name="T0" fmla="*/ 324002 w 324484"/>
                  <a:gd name="T1" fmla="*/ 0 h 432434"/>
                  <a:gd name="T2" fmla="*/ 0 w 324484"/>
                  <a:gd name="T3" fmla="*/ 0 h 432434"/>
                  <a:gd name="T4" fmla="*/ 0 w 324484"/>
                  <a:gd name="T5" fmla="*/ 432003 h 432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090" name="object 16"/>
              <p:cNvSpPr>
                <a:spLocks/>
              </p:cNvSpPr>
              <p:nvPr/>
            </p:nvSpPr>
            <p:spPr bwMode="auto">
              <a:xfrm>
                <a:off x="8419550" y="11731545"/>
                <a:ext cx="432434" cy="324485"/>
              </a:xfrm>
              <a:custGeom>
                <a:avLst/>
                <a:gdLst>
                  <a:gd name="T0" fmla="*/ 0 w 432434"/>
                  <a:gd name="T1" fmla="*/ 324002 h 324484"/>
                  <a:gd name="T2" fmla="*/ 0 w 432434"/>
                  <a:gd name="T3" fmla="*/ 0 h 324484"/>
                  <a:gd name="T4" fmla="*/ 432003 w 432434"/>
                  <a:gd name="T5" fmla="*/ 0 h 324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4" name="object 17"/>
            <p:cNvGrpSpPr>
              <a:grpSpLocks/>
            </p:cNvGrpSpPr>
            <p:nvPr/>
          </p:nvGrpSpPr>
          <p:grpSpPr bwMode="auto">
            <a:xfrm>
              <a:off x="42350" y="5586347"/>
              <a:ext cx="304800" cy="914400"/>
              <a:chOff x="42350" y="5586347"/>
              <a:chExt cx="304800" cy="914400"/>
            </a:xfrm>
          </p:grpSpPr>
          <p:sp>
            <p:nvSpPr>
              <p:cNvPr id="1087" name="object 18"/>
              <p:cNvSpPr>
                <a:spLocks/>
              </p:cNvSpPr>
              <p:nvPr/>
            </p:nvSpPr>
            <p:spPr bwMode="auto">
              <a:xfrm>
                <a:off x="42350" y="6043547"/>
                <a:ext cx="304800" cy="0"/>
              </a:xfrm>
              <a:custGeom>
                <a:avLst/>
                <a:gdLst>
                  <a:gd name="T0" fmla="*/ 0 w 304800"/>
                  <a:gd name="T1" fmla="*/ 304800 w 30480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088" name="object 19"/>
              <p:cNvSpPr>
                <a:spLocks/>
              </p:cNvSpPr>
              <p:nvPr/>
            </p:nvSpPr>
            <p:spPr bwMode="auto">
              <a:xfrm>
                <a:off x="270950" y="5586347"/>
                <a:ext cx="0" cy="914400"/>
              </a:xfrm>
              <a:custGeom>
                <a:avLst/>
                <a:gdLst>
                  <a:gd name="T0" fmla="*/ 0 h 914400"/>
                  <a:gd name="T1" fmla="*/ 914400 h 91440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5" name="object 20"/>
            <p:cNvGrpSpPr>
              <a:grpSpLocks/>
            </p:cNvGrpSpPr>
            <p:nvPr/>
          </p:nvGrpSpPr>
          <p:grpSpPr bwMode="auto">
            <a:xfrm>
              <a:off x="8571950" y="5586347"/>
              <a:ext cx="304800" cy="914400"/>
              <a:chOff x="8571950" y="5586347"/>
              <a:chExt cx="304800" cy="914400"/>
            </a:xfrm>
          </p:grpSpPr>
          <p:sp>
            <p:nvSpPr>
              <p:cNvPr id="1085" name="object 21"/>
              <p:cNvSpPr>
                <a:spLocks/>
              </p:cNvSpPr>
              <p:nvPr/>
            </p:nvSpPr>
            <p:spPr bwMode="auto">
              <a:xfrm>
                <a:off x="8571950" y="6043547"/>
                <a:ext cx="304800" cy="0"/>
              </a:xfrm>
              <a:custGeom>
                <a:avLst/>
                <a:gdLst>
                  <a:gd name="T0" fmla="*/ 304800 w 304800"/>
                  <a:gd name="T1" fmla="*/ 0 w 30480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086" name="object 22"/>
              <p:cNvSpPr>
                <a:spLocks/>
              </p:cNvSpPr>
              <p:nvPr/>
            </p:nvSpPr>
            <p:spPr bwMode="auto">
              <a:xfrm>
                <a:off x="8648150" y="5586347"/>
                <a:ext cx="0" cy="914400"/>
              </a:xfrm>
              <a:custGeom>
                <a:avLst/>
                <a:gdLst>
                  <a:gd name="T0" fmla="*/ 914400 h 914400"/>
                  <a:gd name="T1" fmla="*/ 0 h 91440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6" name="object 23"/>
            <p:cNvGrpSpPr>
              <a:grpSpLocks/>
            </p:cNvGrpSpPr>
            <p:nvPr/>
          </p:nvGrpSpPr>
          <p:grpSpPr bwMode="auto">
            <a:xfrm>
              <a:off x="4002350" y="6347"/>
              <a:ext cx="914400" cy="304800"/>
              <a:chOff x="4002350" y="6347"/>
              <a:chExt cx="914400" cy="304800"/>
            </a:xfrm>
          </p:grpSpPr>
          <p:sp>
            <p:nvSpPr>
              <p:cNvPr id="1083" name="object 24"/>
              <p:cNvSpPr>
                <a:spLocks/>
              </p:cNvSpPr>
              <p:nvPr/>
            </p:nvSpPr>
            <p:spPr bwMode="auto">
              <a:xfrm>
                <a:off x="4002350" y="234947"/>
                <a:ext cx="914400" cy="0"/>
              </a:xfrm>
              <a:custGeom>
                <a:avLst/>
                <a:gdLst>
                  <a:gd name="T0" fmla="*/ 0 w 914400"/>
                  <a:gd name="T1" fmla="*/ 914400 w 91440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084" name="object 25"/>
              <p:cNvSpPr>
                <a:spLocks/>
              </p:cNvSpPr>
              <p:nvPr/>
            </p:nvSpPr>
            <p:spPr bwMode="auto">
              <a:xfrm>
                <a:off x="4459550" y="6347"/>
                <a:ext cx="0" cy="304800"/>
              </a:xfrm>
              <a:custGeom>
                <a:avLst/>
                <a:gdLst>
                  <a:gd name="T0" fmla="*/ 0 h 304800"/>
                  <a:gd name="T1" fmla="*/ 304800 h 30480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080" name="object 26"/>
            <p:cNvGrpSpPr>
              <a:grpSpLocks/>
            </p:cNvGrpSpPr>
            <p:nvPr/>
          </p:nvGrpSpPr>
          <p:grpSpPr bwMode="auto">
            <a:xfrm>
              <a:off x="4002350" y="11775947"/>
              <a:ext cx="914400" cy="304800"/>
              <a:chOff x="4002350" y="11775947"/>
              <a:chExt cx="914400" cy="304800"/>
            </a:xfrm>
          </p:grpSpPr>
          <p:sp>
            <p:nvSpPr>
              <p:cNvPr id="1081" name="object 27"/>
              <p:cNvSpPr>
                <a:spLocks/>
              </p:cNvSpPr>
              <p:nvPr/>
            </p:nvSpPr>
            <p:spPr bwMode="auto">
              <a:xfrm>
                <a:off x="4002350" y="11852147"/>
                <a:ext cx="914400" cy="0"/>
              </a:xfrm>
              <a:custGeom>
                <a:avLst/>
                <a:gdLst>
                  <a:gd name="T0" fmla="*/ 914400 w 914400"/>
                  <a:gd name="T1" fmla="*/ 0 w 91440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082" name="object 28"/>
              <p:cNvSpPr>
                <a:spLocks/>
              </p:cNvSpPr>
              <p:nvPr/>
            </p:nvSpPr>
            <p:spPr bwMode="auto">
              <a:xfrm>
                <a:off x="4459550" y="11775947"/>
                <a:ext cx="0" cy="304800"/>
              </a:xfrm>
              <a:custGeom>
                <a:avLst/>
                <a:gdLst>
                  <a:gd name="T0" fmla="*/ 304800 h 304800"/>
                  <a:gd name="T1" fmla="*/ 0 h 30480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30480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</p:grpSp>
      <p:grpSp>
        <p:nvGrpSpPr>
          <p:cNvPr id="7" name="グループ化 6"/>
          <p:cNvGrpSpPr/>
          <p:nvPr userDrawn="1"/>
        </p:nvGrpSpPr>
        <p:grpSpPr>
          <a:xfrm>
            <a:off x="1606870" y="1949259"/>
            <a:ext cx="8919522" cy="12087607"/>
            <a:chOff x="76490" y="76456"/>
            <a:chExt cx="8919522" cy="12087607"/>
          </a:xfrm>
        </p:grpSpPr>
        <p:sp>
          <p:nvSpPr>
            <p:cNvPr id="76" name="object 27"/>
            <p:cNvSpPr/>
            <p:nvPr userDrawn="1"/>
          </p:nvSpPr>
          <p:spPr>
            <a:xfrm>
              <a:off x="8671527" y="11839578"/>
              <a:ext cx="324485" cy="324485"/>
            </a:xfrm>
            <a:custGeom>
              <a:avLst/>
              <a:gdLst/>
              <a:ahLst/>
              <a:cxnLst/>
              <a:rect l="l" t="t" r="r" b="b"/>
              <a:pathLst>
                <a:path w="324484" h="324484">
                  <a:moveTo>
                    <a:pt x="324015" y="0"/>
                  </a:moveTo>
                  <a:lnTo>
                    <a:pt x="0" y="0"/>
                  </a:lnTo>
                  <a:lnTo>
                    <a:pt x="0" y="324002"/>
                  </a:lnTo>
                  <a:lnTo>
                    <a:pt x="324015" y="324002"/>
                  </a:lnTo>
                  <a:lnTo>
                    <a:pt x="324015" y="316801"/>
                  </a:lnTo>
                  <a:lnTo>
                    <a:pt x="7188" y="316801"/>
                  </a:lnTo>
                  <a:lnTo>
                    <a:pt x="7188" y="7213"/>
                  </a:lnTo>
                  <a:lnTo>
                    <a:pt x="324015" y="7213"/>
                  </a:lnTo>
                  <a:lnTo>
                    <a:pt x="324015" y="0"/>
                  </a:lnTo>
                  <a:close/>
                </a:path>
                <a:path w="324484" h="324484">
                  <a:moveTo>
                    <a:pt x="324015" y="7213"/>
                  </a:moveTo>
                  <a:lnTo>
                    <a:pt x="316788" y="7213"/>
                  </a:lnTo>
                  <a:lnTo>
                    <a:pt x="316788" y="316801"/>
                  </a:lnTo>
                  <a:lnTo>
                    <a:pt x="324015" y="316801"/>
                  </a:lnTo>
                  <a:lnTo>
                    <a:pt x="324015" y="7213"/>
                  </a:lnTo>
                  <a:close/>
                </a:path>
                <a:path w="324484" h="324484">
                  <a:moveTo>
                    <a:pt x="161378" y="153708"/>
                  </a:moveTo>
                  <a:lnTo>
                    <a:pt x="140589" y="153708"/>
                  </a:lnTo>
                  <a:lnTo>
                    <a:pt x="140589" y="237896"/>
                  </a:lnTo>
                  <a:lnTo>
                    <a:pt x="142189" y="245907"/>
                  </a:lnTo>
                  <a:lnTo>
                    <a:pt x="146491" y="250864"/>
                  </a:lnTo>
                  <a:lnTo>
                    <a:pt x="152740" y="253385"/>
                  </a:lnTo>
                  <a:lnTo>
                    <a:pt x="160185" y="254088"/>
                  </a:lnTo>
                  <a:lnTo>
                    <a:pt x="235585" y="254088"/>
                  </a:lnTo>
                  <a:lnTo>
                    <a:pt x="246345" y="250517"/>
                  </a:lnTo>
                  <a:lnTo>
                    <a:pt x="253085" y="241098"/>
                  </a:lnTo>
                  <a:lnTo>
                    <a:pt x="255076" y="233705"/>
                  </a:lnTo>
                  <a:lnTo>
                    <a:pt x="161378" y="233705"/>
                  </a:lnTo>
                  <a:lnTo>
                    <a:pt x="161378" y="153708"/>
                  </a:lnTo>
                  <a:close/>
                </a:path>
                <a:path w="324484" h="324484">
                  <a:moveTo>
                    <a:pt x="238785" y="207314"/>
                  </a:moveTo>
                  <a:lnTo>
                    <a:pt x="236194" y="227901"/>
                  </a:lnTo>
                  <a:lnTo>
                    <a:pt x="234784" y="233108"/>
                  </a:lnTo>
                  <a:lnTo>
                    <a:pt x="232803" y="233705"/>
                  </a:lnTo>
                  <a:lnTo>
                    <a:pt x="255076" y="233705"/>
                  </a:lnTo>
                  <a:lnTo>
                    <a:pt x="256588" y="228091"/>
                  </a:lnTo>
                  <a:lnTo>
                    <a:pt x="256639" y="227901"/>
                  </a:lnTo>
                  <a:lnTo>
                    <a:pt x="257019" y="223710"/>
                  </a:lnTo>
                  <a:lnTo>
                    <a:pt x="257924" y="213093"/>
                  </a:lnTo>
                  <a:lnTo>
                    <a:pt x="257975" y="212496"/>
                  </a:lnTo>
                  <a:lnTo>
                    <a:pt x="238785" y="207314"/>
                  </a:lnTo>
                  <a:close/>
                </a:path>
                <a:path w="324484" h="324484">
                  <a:moveTo>
                    <a:pt x="111201" y="137312"/>
                  </a:moveTo>
                  <a:lnTo>
                    <a:pt x="91198" y="137312"/>
                  </a:lnTo>
                  <a:lnTo>
                    <a:pt x="91198" y="205498"/>
                  </a:lnTo>
                  <a:lnTo>
                    <a:pt x="82584" y="207608"/>
                  </a:lnTo>
                  <a:lnTo>
                    <a:pt x="76042" y="209022"/>
                  </a:lnTo>
                  <a:lnTo>
                    <a:pt x="66001" y="210908"/>
                  </a:lnTo>
                  <a:lnTo>
                    <a:pt x="69202" y="232295"/>
                  </a:lnTo>
                  <a:lnTo>
                    <a:pt x="86481" y="228091"/>
                  </a:lnTo>
                  <a:lnTo>
                    <a:pt x="103363" y="223075"/>
                  </a:lnTo>
                  <a:lnTo>
                    <a:pt x="118710" y="217868"/>
                  </a:lnTo>
                  <a:lnTo>
                    <a:pt x="131381" y="213093"/>
                  </a:lnTo>
                  <a:lnTo>
                    <a:pt x="130468" y="200710"/>
                  </a:lnTo>
                  <a:lnTo>
                    <a:pt x="130438" y="200291"/>
                  </a:lnTo>
                  <a:lnTo>
                    <a:pt x="111201" y="200291"/>
                  </a:lnTo>
                  <a:lnTo>
                    <a:pt x="111201" y="137312"/>
                  </a:lnTo>
                  <a:close/>
                </a:path>
                <a:path w="324484" h="324484">
                  <a:moveTo>
                    <a:pt x="205587" y="141897"/>
                  </a:moveTo>
                  <a:lnTo>
                    <a:pt x="185204" y="141897"/>
                  </a:lnTo>
                  <a:lnTo>
                    <a:pt x="185204" y="211696"/>
                  </a:lnTo>
                  <a:lnTo>
                    <a:pt x="205587" y="211696"/>
                  </a:lnTo>
                  <a:lnTo>
                    <a:pt x="205587" y="141897"/>
                  </a:lnTo>
                  <a:close/>
                </a:path>
                <a:path w="324484" h="324484">
                  <a:moveTo>
                    <a:pt x="251915" y="129501"/>
                  </a:moveTo>
                  <a:lnTo>
                    <a:pt x="232181" y="129501"/>
                  </a:lnTo>
                  <a:lnTo>
                    <a:pt x="232103" y="133529"/>
                  </a:lnTo>
                  <a:lnTo>
                    <a:pt x="232045" y="136525"/>
                  </a:lnTo>
                  <a:lnTo>
                    <a:pt x="231924" y="141897"/>
                  </a:lnTo>
                  <a:lnTo>
                    <a:pt x="227990" y="182105"/>
                  </a:lnTo>
                  <a:lnTo>
                    <a:pt x="226199" y="182702"/>
                  </a:lnTo>
                  <a:lnTo>
                    <a:pt x="209778" y="182702"/>
                  </a:lnTo>
                  <a:lnTo>
                    <a:pt x="213601" y="203098"/>
                  </a:lnTo>
                  <a:lnTo>
                    <a:pt x="235800" y="203098"/>
                  </a:lnTo>
                  <a:lnTo>
                    <a:pt x="242201" y="200710"/>
                  </a:lnTo>
                  <a:lnTo>
                    <a:pt x="251104" y="155155"/>
                  </a:lnTo>
                  <a:lnTo>
                    <a:pt x="251625" y="140519"/>
                  </a:lnTo>
                  <a:lnTo>
                    <a:pt x="251739" y="137312"/>
                  </a:lnTo>
                  <a:lnTo>
                    <a:pt x="251767" y="136525"/>
                  </a:lnTo>
                  <a:lnTo>
                    <a:pt x="251874" y="133529"/>
                  </a:lnTo>
                  <a:lnTo>
                    <a:pt x="251915" y="129501"/>
                  </a:lnTo>
                  <a:close/>
                </a:path>
                <a:path w="324484" h="324484">
                  <a:moveTo>
                    <a:pt x="129997" y="194310"/>
                  </a:moveTo>
                  <a:lnTo>
                    <a:pt x="124193" y="196303"/>
                  </a:lnTo>
                  <a:lnTo>
                    <a:pt x="120802" y="197510"/>
                  </a:lnTo>
                  <a:lnTo>
                    <a:pt x="111201" y="200291"/>
                  </a:lnTo>
                  <a:lnTo>
                    <a:pt x="130438" y="200291"/>
                  </a:lnTo>
                  <a:lnTo>
                    <a:pt x="129997" y="194310"/>
                  </a:lnTo>
                  <a:close/>
                </a:path>
                <a:path w="324484" h="324484">
                  <a:moveTo>
                    <a:pt x="129794" y="117919"/>
                  </a:moveTo>
                  <a:lnTo>
                    <a:pt x="67589" y="117919"/>
                  </a:lnTo>
                  <a:lnTo>
                    <a:pt x="67589" y="137312"/>
                  </a:lnTo>
                  <a:lnTo>
                    <a:pt x="126377" y="137312"/>
                  </a:lnTo>
                  <a:lnTo>
                    <a:pt x="126377" y="137706"/>
                  </a:lnTo>
                  <a:lnTo>
                    <a:pt x="124993" y="137706"/>
                  </a:lnTo>
                  <a:lnTo>
                    <a:pt x="128384" y="157111"/>
                  </a:lnTo>
                  <a:lnTo>
                    <a:pt x="140589" y="153708"/>
                  </a:lnTo>
                  <a:lnTo>
                    <a:pt x="161378" y="153708"/>
                  </a:lnTo>
                  <a:lnTo>
                    <a:pt x="161378" y="148297"/>
                  </a:lnTo>
                  <a:lnTo>
                    <a:pt x="185204" y="141897"/>
                  </a:lnTo>
                  <a:lnTo>
                    <a:pt x="205587" y="141897"/>
                  </a:lnTo>
                  <a:lnTo>
                    <a:pt x="205587" y="136525"/>
                  </a:lnTo>
                  <a:lnTo>
                    <a:pt x="129794" y="136525"/>
                  </a:lnTo>
                  <a:lnTo>
                    <a:pt x="129794" y="117919"/>
                  </a:lnTo>
                  <a:close/>
                </a:path>
                <a:path w="324484" h="324484">
                  <a:moveTo>
                    <a:pt x="161378" y="85725"/>
                  </a:moveTo>
                  <a:lnTo>
                    <a:pt x="140589" y="85725"/>
                  </a:lnTo>
                  <a:lnTo>
                    <a:pt x="140537" y="133529"/>
                  </a:lnTo>
                  <a:lnTo>
                    <a:pt x="129794" y="136525"/>
                  </a:lnTo>
                  <a:lnTo>
                    <a:pt x="205587" y="136525"/>
                  </a:lnTo>
                  <a:lnTo>
                    <a:pt x="232181" y="129501"/>
                  </a:lnTo>
                  <a:lnTo>
                    <a:pt x="251915" y="129501"/>
                  </a:lnTo>
                  <a:lnTo>
                    <a:pt x="251930" y="128104"/>
                  </a:lnTo>
                  <a:lnTo>
                    <a:pt x="161378" y="128104"/>
                  </a:lnTo>
                  <a:lnTo>
                    <a:pt x="161378" y="85725"/>
                  </a:lnTo>
                  <a:close/>
                </a:path>
                <a:path w="324484" h="324484">
                  <a:moveTo>
                    <a:pt x="205587" y="69913"/>
                  </a:moveTo>
                  <a:lnTo>
                    <a:pt x="185204" y="69913"/>
                  </a:lnTo>
                  <a:lnTo>
                    <a:pt x="185204" y="121907"/>
                  </a:lnTo>
                  <a:lnTo>
                    <a:pt x="161378" y="128104"/>
                  </a:lnTo>
                  <a:lnTo>
                    <a:pt x="251930" y="128104"/>
                  </a:lnTo>
                  <a:lnTo>
                    <a:pt x="252006" y="116306"/>
                  </a:lnTo>
                  <a:lnTo>
                    <a:pt x="205587" y="116306"/>
                  </a:lnTo>
                  <a:lnTo>
                    <a:pt x="205587" y="69913"/>
                  </a:lnTo>
                  <a:close/>
                </a:path>
                <a:path w="324484" h="324484">
                  <a:moveTo>
                    <a:pt x="111201" y="69913"/>
                  </a:moveTo>
                  <a:lnTo>
                    <a:pt x="91198" y="69913"/>
                  </a:lnTo>
                  <a:lnTo>
                    <a:pt x="91198" y="117919"/>
                  </a:lnTo>
                  <a:lnTo>
                    <a:pt x="111201" y="117919"/>
                  </a:lnTo>
                  <a:lnTo>
                    <a:pt x="111201" y="69913"/>
                  </a:lnTo>
                  <a:close/>
                </a:path>
                <a:path w="324484" h="324484">
                  <a:moveTo>
                    <a:pt x="251383" y="104317"/>
                  </a:moveTo>
                  <a:lnTo>
                    <a:pt x="205587" y="116306"/>
                  </a:lnTo>
                  <a:lnTo>
                    <a:pt x="252006" y="116306"/>
                  </a:lnTo>
                  <a:lnTo>
                    <a:pt x="252006" y="113703"/>
                  </a:lnTo>
                  <a:lnTo>
                    <a:pt x="251802" y="109702"/>
                  </a:lnTo>
                  <a:lnTo>
                    <a:pt x="251383" y="104317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28"/>
            <p:cNvSpPr/>
            <p:nvPr userDrawn="1"/>
          </p:nvSpPr>
          <p:spPr>
            <a:xfrm>
              <a:off x="8671056" y="76463"/>
              <a:ext cx="324485" cy="324485"/>
            </a:xfrm>
            <a:custGeom>
              <a:avLst/>
              <a:gdLst/>
              <a:ahLst/>
              <a:cxnLst/>
              <a:rect l="l" t="t" r="r" b="b"/>
              <a:pathLst>
                <a:path w="324484" h="324485">
                  <a:moveTo>
                    <a:pt x="324002" y="0"/>
                  </a:moveTo>
                  <a:lnTo>
                    <a:pt x="0" y="0"/>
                  </a:lnTo>
                  <a:lnTo>
                    <a:pt x="0" y="324002"/>
                  </a:lnTo>
                  <a:lnTo>
                    <a:pt x="324002" y="324002"/>
                  </a:lnTo>
                  <a:lnTo>
                    <a:pt x="324002" y="316801"/>
                  </a:lnTo>
                  <a:lnTo>
                    <a:pt x="7188" y="316801"/>
                  </a:lnTo>
                  <a:lnTo>
                    <a:pt x="7188" y="7200"/>
                  </a:lnTo>
                  <a:lnTo>
                    <a:pt x="324002" y="7200"/>
                  </a:lnTo>
                  <a:lnTo>
                    <a:pt x="324002" y="0"/>
                  </a:lnTo>
                  <a:close/>
                </a:path>
                <a:path w="324484" h="324485">
                  <a:moveTo>
                    <a:pt x="324002" y="7200"/>
                  </a:moveTo>
                  <a:lnTo>
                    <a:pt x="316776" y="7200"/>
                  </a:lnTo>
                  <a:lnTo>
                    <a:pt x="316776" y="316801"/>
                  </a:lnTo>
                  <a:lnTo>
                    <a:pt x="324002" y="316801"/>
                  </a:lnTo>
                  <a:lnTo>
                    <a:pt x="324002" y="7200"/>
                  </a:lnTo>
                  <a:close/>
                </a:path>
                <a:path w="324484" h="324485">
                  <a:moveTo>
                    <a:pt x="176187" y="154813"/>
                  </a:moveTo>
                  <a:lnTo>
                    <a:pt x="145973" y="154813"/>
                  </a:lnTo>
                  <a:lnTo>
                    <a:pt x="139253" y="173739"/>
                  </a:lnTo>
                  <a:lnTo>
                    <a:pt x="125841" y="194822"/>
                  </a:lnTo>
                  <a:lnTo>
                    <a:pt x="102346" y="214893"/>
                  </a:lnTo>
                  <a:lnTo>
                    <a:pt x="65379" y="230784"/>
                  </a:lnTo>
                  <a:lnTo>
                    <a:pt x="78371" y="252387"/>
                  </a:lnTo>
                  <a:lnTo>
                    <a:pt x="105013" y="238341"/>
                  </a:lnTo>
                  <a:lnTo>
                    <a:pt x="128773" y="220394"/>
                  </a:lnTo>
                  <a:lnTo>
                    <a:pt x="148182" y="198396"/>
                  </a:lnTo>
                  <a:lnTo>
                    <a:pt x="161772" y="172199"/>
                  </a:lnTo>
                  <a:lnTo>
                    <a:pt x="183879" y="172199"/>
                  </a:lnTo>
                  <a:lnTo>
                    <a:pt x="176187" y="154813"/>
                  </a:lnTo>
                  <a:close/>
                </a:path>
                <a:path w="324484" h="324485">
                  <a:moveTo>
                    <a:pt x="183879" y="172199"/>
                  </a:moveTo>
                  <a:lnTo>
                    <a:pt x="161772" y="172199"/>
                  </a:lnTo>
                  <a:lnTo>
                    <a:pt x="174034" y="194822"/>
                  </a:lnTo>
                  <a:lnTo>
                    <a:pt x="174123" y="194988"/>
                  </a:lnTo>
                  <a:lnTo>
                    <a:pt x="192258" y="216520"/>
                  </a:lnTo>
                  <a:lnTo>
                    <a:pt x="216204" y="235841"/>
                  </a:lnTo>
                  <a:lnTo>
                    <a:pt x="245986" y="251993"/>
                  </a:lnTo>
                  <a:lnTo>
                    <a:pt x="258584" y="231013"/>
                  </a:lnTo>
                  <a:lnTo>
                    <a:pt x="228497" y="216901"/>
                  </a:lnTo>
                  <a:lnTo>
                    <a:pt x="204336" y="199347"/>
                  </a:lnTo>
                  <a:lnTo>
                    <a:pt x="186700" y="178576"/>
                  </a:lnTo>
                  <a:lnTo>
                    <a:pt x="183879" y="172199"/>
                  </a:lnTo>
                  <a:close/>
                </a:path>
                <a:path w="324484" h="324485">
                  <a:moveTo>
                    <a:pt x="249974" y="135001"/>
                  </a:moveTo>
                  <a:lnTo>
                    <a:pt x="74383" y="135001"/>
                  </a:lnTo>
                  <a:lnTo>
                    <a:pt x="74383" y="154813"/>
                  </a:lnTo>
                  <a:lnTo>
                    <a:pt x="249974" y="154813"/>
                  </a:lnTo>
                  <a:lnTo>
                    <a:pt x="249974" y="135001"/>
                  </a:lnTo>
                  <a:close/>
                </a:path>
                <a:path w="324484" h="324485">
                  <a:moveTo>
                    <a:pt x="171399" y="91617"/>
                  </a:moveTo>
                  <a:lnTo>
                    <a:pt x="149771" y="91617"/>
                  </a:lnTo>
                  <a:lnTo>
                    <a:pt x="149771" y="127215"/>
                  </a:lnTo>
                  <a:lnTo>
                    <a:pt x="149618" y="130810"/>
                  </a:lnTo>
                  <a:lnTo>
                    <a:pt x="149567" y="132016"/>
                  </a:lnTo>
                  <a:lnTo>
                    <a:pt x="149364" y="135001"/>
                  </a:lnTo>
                  <a:lnTo>
                    <a:pt x="170383" y="135001"/>
                  </a:lnTo>
                  <a:lnTo>
                    <a:pt x="170992" y="130810"/>
                  </a:lnTo>
                  <a:lnTo>
                    <a:pt x="171284" y="127215"/>
                  </a:lnTo>
                  <a:lnTo>
                    <a:pt x="171399" y="91617"/>
                  </a:lnTo>
                  <a:close/>
                </a:path>
                <a:path w="324484" h="324485">
                  <a:moveTo>
                    <a:pt x="254990" y="71615"/>
                  </a:moveTo>
                  <a:lnTo>
                    <a:pt x="68376" y="71615"/>
                  </a:lnTo>
                  <a:lnTo>
                    <a:pt x="68376" y="91617"/>
                  </a:lnTo>
                  <a:lnTo>
                    <a:pt x="254990" y="91617"/>
                  </a:lnTo>
                  <a:lnTo>
                    <a:pt x="254990" y="71615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29"/>
            <p:cNvSpPr/>
            <p:nvPr userDrawn="1"/>
          </p:nvSpPr>
          <p:spPr>
            <a:xfrm>
              <a:off x="76490" y="76456"/>
              <a:ext cx="324485" cy="324485"/>
            </a:xfrm>
            <a:custGeom>
              <a:avLst/>
              <a:gdLst/>
              <a:ahLst/>
              <a:cxnLst/>
              <a:rect l="l" t="t" r="r" b="b"/>
              <a:pathLst>
                <a:path w="324485" h="324485">
                  <a:moveTo>
                    <a:pt x="324002" y="0"/>
                  </a:moveTo>
                  <a:lnTo>
                    <a:pt x="0" y="0"/>
                  </a:lnTo>
                  <a:lnTo>
                    <a:pt x="0" y="324002"/>
                  </a:lnTo>
                  <a:lnTo>
                    <a:pt x="324002" y="324002"/>
                  </a:lnTo>
                  <a:lnTo>
                    <a:pt x="324002" y="316801"/>
                  </a:lnTo>
                  <a:lnTo>
                    <a:pt x="7213" y="316801"/>
                  </a:lnTo>
                  <a:lnTo>
                    <a:pt x="7213" y="7200"/>
                  </a:lnTo>
                  <a:lnTo>
                    <a:pt x="324002" y="7200"/>
                  </a:lnTo>
                  <a:lnTo>
                    <a:pt x="324002" y="0"/>
                  </a:lnTo>
                  <a:close/>
                </a:path>
                <a:path w="324485" h="324485">
                  <a:moveTo>
                    <a:pt x="324002" y="7200"/>
                  </a:moveTo>
                  <a:lnTo>
                    <a:pt x="316814" y="7200"/>
                  </a:lnTo>
                  <a:lnTo>
                    <a:pt x="316814" y="316801"/>
                  </a:lnTo>
                  <a:lnTo>
                    <a:pt x="324002" y="316801"/>
                  </a:lnTo>
                  <a:lnTo>
                    <a:pt x="324002" y="7200"/>
                  </a:lnTo>
                  <a:close/>
                </a:path>
                <a:path w="324485" h="324485">
                  <a:moveTo>
                    <a:pt x="179839" y="170522"/>
                  </a:moveTo>
                  <a:lnTo>
                    <a:pt x="159537" y="170522"/>
                  </a:lnTo>
                  <a:lnTo>
                    <a:pt x="173277" y="200226"/>
                  </a:lnTo>
                  <a:lnTo>
                    <a:pt x="192420" y="226086"/>
                  </a:lnTo>
                  <a:lnTo>
                    <a:pt x="215912" y="246787"/>
                  </a:lnTo>
                  <a:lnTo>
                    <a:pt x="242697" y="261010"/>
                  </a:lnTo>
                  <a:lnTo>
                    <a:pt x="254571" y="242989"/>
                  </a:lnTo>
                  <a:lnTo>
                    <a:pt x="246507" y="239858"/>
                  </a:lnTo>
                  <a:lnTo>
                    <a:pt x="235318" y="234278"/>
                  </a:lnTo>
                  <a:lnTo>
                    <a:pt x="221824" y="225281"/>
                  </a:lnTo>
                  <a:lnTo>
                    <a:pt x="206844" y="211899"/>
                  </a:lnTo>
                  <a:lnTo>
                    <a:pt x="213867" y="207279"/>
                  </a:lnTo>
                  <a:lnTo>
                    <a:pt x="222740" y="200915"/>
                  </a:lnTo>
                  <a:lnTo>
                    <a:pt x="227523" y="197243"/>
                  </a:lnTo>
                  <a:lnTo>
                    <a:pt x="194576" y="197243"/>
                  </a:lnTo>
                  <a:lnTo>
                    <a:pt x="188320" y="187865"/>
                  </a:lnTo>
                  <a:lnTo>
                    <a:pt x="183942" y="179907"/>
                  </a:lnTo>
                  <a:lnTo>
                    <a:pt x="180937" y="173337"/>
                  </a:lnTo>
                  <a:lnTo>
                    <a:pt x="179839" y="170522"/>
                  </a:lnTo>
                  <a:close/>
                </a:path>
                <a:path w="324485" h="324485">
                  <a:moveTo>
                    <a:pt x="130035" y="208737"/>
                  </a:moveTo>
                  <a:lnTo>
                    <a:pt x="110236" y="208737"/>
                  </a:lnTo>
                  <a:lnTo>
                    <a:pt x="110236" y="237045"/>
                  </a:lnTo>
                  <a:lnTo>
                    <a:pt x="101508" y="238016"/>
                  </a:lnTo>
                  <a:lnTo>
                    <a:pt x="77571" y="240411"/>
                  </a:lnTo>
                  <a:lnTo>
                    <a:pt x="81724" y="259219"/>
                  </a:lnTo>
                  <a:lnTo>
                    <a:pt x="103969" y="256334"/>
                  </a:lnTo>
                  <a:lnTo>
                    <a:pt x="131860" y="251871"/>
                  </a:lnTo>
                  <a:lnTo>
                    <a:pt x="159622" y="246787"/>
                  </a:lnTo>
                  <a:lnTo>
                    <a:pt x="181711" y="241998"/>
                  </a:lnTo>
                  <a:lnTo>
                    <a:pt x="181711" y="234467"/>
                  </a:lnTo>
                  <a:lnTo>
                    <a:pt x="130035" y="234467"/>
                  </a:lnTo>
                  <a:lnTo>
                    <a:pt x="130035" y="208737"/>
                  </a:lnTo>
                  <a:close/>
                </a:path>
                <a:path w="324485" h="324485">
                  <a:moveTo>
                    <a:pt x="181711" y="223977"/>
                  </a:moveTo>
                  <a:lnTo>
                    <a:pt x="154906" y="229822"/>
                  </a:lnTo>
                  <a:lnTo>
                    <a:pt x="142258" y="232331"/>
                  </a:lnTo>
                  <a:lnTo>
                    <a:pt x="130035" y="234467"/>
                  </a:lnTo>
                  <a:lnTo>
                    <a:pt x="181711" y="234467"/>
                  </a:lnTo>
                  <a:lnTo>
                    <a:pt x="181711" y="223977"/>
                  </a:lnTo>
                  <a:close/>
                </a:path>
                <a:path w="324485" h="324485">
                  <a:moveTo>
                    <a:pt x="179146" y="168744"/>
                  </a:moveTo>
                  <a:lnTo>
                    <a:pt x="134988" y="168744"/>
                  </a:lnTo>
                  <a:lnTo>
                    <a:pt x="119002" y="180970"/>
                  </a:lnTo>
                  <a:lnTo>
                    <a:pt x="101574" y="190968"/>
                  </a:lnTo>
                  <a:lnTo>
                    <a:pt x="83031" y="198811"/>
                  </a:lnTo>
                  <a:lnTo>
                    <a:pt x="63703" y="204571"/>
                  </a:lnTo>
                  <a:lnTo>
                    <a:pt x="71533" y="223977"/>
                  </a:lnTo>
                  <a:lnTo>
                    <a:pt x="110236" y="208737"/>
                  </a:lnTo>
                  <a:lnTo>
                    <a:pt x="130035" y="208737"/>
                  </a:lnTo>
                  <a:lnTo>
                    <a:pt x="130035" y="197053"/>
                  </a:lnTo>
                  <a:lnTo>
                    <a:pt x="139599" y="189730"/>
                  </a:lnTo>
                  <a:lnTo>
                    <a:pt x="147605" y="182745"/>
                  </a:lnTo>
                  <a:lnTo>
                    <a:pt x="154202" y="176280"/>
                  </a:lnTo>
                  <a:lnTo>
                    <a:pt x="159537" y="170522"/>
                  </a:lnTo>
                  <a:lnTo>
                    <a:pt x="179839" y="170522"/>
                  </a:lnTo>
                  <a:lnTo>
                    <a:pt x="179146" y="168744"/>
                  </a:lnTo>
                  <a:close/>
                </a:path>
                <a:path w="324485" h="324485">
                  <a:moveTo>
                    <a:pt x="227634" y="170522"/>
                  </a:moveTo>
                  <a:lnTo>
                    <a:pt x="217602" y="179907"/>
                  </a:lnTo>
                  <a:lnTo>
                    <a:pt x="208367" y="187526"/>
                  </a:lnTo>
                  <a:lnTo>
                    <a:pt x="200441" y="193363"/>
                  </a:lnTo>
                  <a:lnTo>
                    <a:pt x="194576" y="197243"/>
                  </a:lnTo>
                  <a:lnTo>
                    <a:pt x="227523" y="197243"/>
                  </a:lnTo>
                  <a:lnTo>
                    <a:pt x="232578" y="193363"/>
                  </a:lnTo>
                  <a:lnTo>
                    <a:pt x="242493" y="185178"/>
                  </a:lnTo>
                  <a:lnTo>
                    <a:pt x="227634" y="170522"/>
                  </a:lnTo>
                  <a:close/>
                </a:path>
                <a:path w="324485" h="324485">
                  <a:moveTo>
                    <a:pt x="252590" y="151320"/>
                  </a:moveTo>
                  <a:lnTo>
                    <a:pt x="66281" y="151320"/>
                  </a:lnTo>
                  <a:lnTo>
                    <a:pt x="66281" y="168744"/>
                  </a:lnTo>
                  <a:lnTo>
                    <a:pt x="252590" y="168744"/>
                  </a:lnTo>
                  <a:lnTo>
                    <a:pt x="252590" y="151320"/>
                  </a:lnTo>
                  <a:close/>
                </a:path>
                <a:path w="324485" h="324485">
                  <a:moveTo>
                    <a:pt x="169824" y="136867"/>
                  </a:moveTo>
                  <a:lnTo>
                    <a:pt x="149821" y="136867"/>
                  </a:lnTo>
                  <a:lnTo>
                    <a:pt x="149821" y="151320"/>
                  </a:lnTo>
                  <a:lnTo>
                    <a:pt x="169824" y="151320"/>
                  </a:lnTo>
                  <a:lnTo>
                    <a:pt x="169824" y="136867"/>
                  </a:lnTo>
                  <a:close/>
                </a:path>
                <a:path w="324485" h="324485">
                  <a:moveTo>
                    <a:pt x="238531" y="120434"/>
                  </a:moveTo>
                  <a:lnTo>
                    <a:pt x="80327" y="120434"/>
                  </a:lnTo>
                  <a:lnTo>
                    <a:pt x="80327" y="136867"/>
                  </a:lnTo>
                  <a:lnTo>
                    <a:pt x="238531" y="136867"/>
                  </a:lnTo>
                  <a:lnTo>
                    <a:pt x="238531" y="120434"/>
                  </a:lnTo>
                  <a:close/>
                </a:path>
                <a:path w="324485" h="324485">
                  <a:moveTo>
                    <a:pt x="169824" y="107353"/>
                  </a:moveTo>
                  <a:lnTo>
                    <a:pt x="149821" y="107353"/>
                  </a:lnTo>
                  <a:lnTo>
                    <a:pt x="149821" y="120434"/>
                  </a:lnTo>
                  <a:lnTo>
                    <a:pt x="169824" y="120434"/>
                  </a:lnTo>
                  <a:lnTo>
                    <a:pt x="169824" y="107353"/>
                  </a:lnTo>
                  <a:close/>
                </a:path>
                <a:path w="324485" h="324485">
                  <a:moveTo>
                    <a:pt x="248234" y="89941"/>
                  </a:moveTo>
                  <a:lnTo>
                    <a:pt x="70637" y="89941"/>
                  </a:lnTo>
                  <a:lnTo>
                    <a:pt x="70637" y="107353"/>
                  </a:lnTo>
                  <a:lnTo>
                    <a:pt x="248234" y="107353"/>
                  </a:lnTo>
                  <a:lnTo>
                    <a:pt x="248234" y="89941"/>
                  </a:lnTo>
                  <a:close/>
                </a:path>
                <a:path w="324485" h="324485">
                  <a:moveTo>
                    <a:pt x="169824" y="73698"/>
                  </a:moveTo>
                  <a:lnTo>
                    <a:pt x="149821" y="73698"/>
                  </a:lnTo>
                  <a:lnTo>
                    <a:pt x="149821" y="89941"/>
                  </a:lnTo>
                  <a:lnTo>
                    <a:pt x="169824" y="89941"/>
                  </a:lnTo>
                  <a:lnTo>
                    <a:pt x="169824" y="73698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グループ化 7"/>
          <p:cNvGrpSpPr/>
          <p:nvPr userDrawn="1"/>
        </p:nvGrpSpPr>
        <p:grpSpPr>
          <a:xfrm>
            <a:off x="2106454" y="2413000"/>
            <a:ext cx="7920355" cy="11160125"/>
            <a:chOff x="575995" y="540004"/>
            <a:chExt cx="7920355" cy="11160125"/>
          </a:xfrm>
        </p:grpSpPr>
        <p:sp>
          <p:nvSpPr>
            <p:cNvPr id="75" name="object 2"/>
            <p:cNvSpPr/>
            <p:nvPr userDrawn="1"/>
          </p:nvSpPr>
          <p:spPr>
            <a:xfrm>
              <a:off x="935989" y="900011"/>
              <a:ext cx="6840220" cy="10440035"/>
            </a:xfrm>
            <a:custGeom>
              <a:avLst/>
              <a:gdLst/>
              <a:ahLst/>
              <a:cxnLst/>
              <a:rect l="l" t="t" r="r" b="b"/>
              <a:pathLst>
                <a:path w="6840220" h="10440035">
                  <a:moveTo>
                    <a:pt x="6840004" y="10439996"/>
                  </a:moveTo>
                  <a:lnTo>
                    <a:pt x="0" y="10439996"/>
                  </a:lnTo>
                  <a:lnTo>
                    <a:pt x="0" y="0"/>
                  </a:lnTo>
                  <a:lnTo>
                    <a:pt x="6840004" y="0"/>
                  </a:lnTo>
                  <a:lnTo>
                    <a:pt x="6840004" y="10439996"/>
                  </a:lnTo>
                  <a:close/>
                </a:path>
              </a:pathLst>
            </a:custGeom>
            <a:ln w="12636">
              <a:solidFill>
                <a:srgbClr val="00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bg object 16"/>
            <p:cNvSpPr/>
            <p:nvPr userDrawn="1"/>
          </p:nvSpPr>
          <p:spPr>
            <a:xfrm>
              <a:off x="575995" y="540004"/>
              <a:ext cx="7920355" cy="11160125"/>
            </a:xfrm>
            <a:custGeom>
              <a:avLst/>
              <a:gdLst/>
              <a:ahLst/>
              <a:cxnLst/>
              <a:rect l="l" t="t" r="r" b="b"/>
              <a:pathLst>
                <a:path w="7920355" h="11160125">
                  <a:moveTo>
                    <a:pt x="0" y="11159998"/>
                  </a:moveTo>
                  <a:lnTo>
                    <a:pt x="7919999" y="11159998"/>
                  </a:lnTo>
                  <a:lnTo>
                    <a:pt x="7919999" y="0"/>
                  </a:lnTo>
                  <a:lnTo>
                    <a:pt x="0" y="0"/>
                  </a:lnTo>
                  <a:lnTo>
                    <a:pt x="0" y="11159998"/>
                  </a:lnTo>
                  <a:close/>
                </a:path>
              </a:pathLst>
            </a:custGeom>
            <a:ln w="1263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6065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6065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606550" rtl="0" eaLnBrk="0" fontAlgn="base" hangingPunct="0">
        <a:spcBef>
          <a:spcPct val="20000"/>
        </a:spcBef>
        <a:spcAft>
          <a:spcPct val="0"/>
        </a:spcAft>
        <a:defRPr kumimoji="1" sz="5600">
          <a:solidFill>
            <a:schemeClr val="tx1"/>
          </a:solidFill>
          <a:latin typeface="+mn-lt"/>
          <a:ea typeface="+mn-ea"/>
          <a:cs typeface="+mn-cs"/>
        </a:defRPr>
      </a:lvl1pPr>
      <a:lvl2pPr marL="1304925" indent="-501650" algn="l" defTabSz="1606550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08188" indent="-401638" algn="l" defTabSz="1606550" rtl="0" eaLnBrk="0" fontAlgn="base" hangingPunct="0">
        <a:spcBef>
          <a:spcPct val="20000"/>
        </a:spcBef>
        <a:spcAft>
          <a:spcPct val="0"/>
        </a:spcAft>
        <a:buChar char="•"/>
        <a:defRPr kumimoji="1" sz="4200">
          <a:solidFill>
            <a:schemeClr val="tx1"/>
          </a:solidFill>
          <a:latin typeface="+mn-lt"/>
          <a:ea typeface="+mn-ea"/>
        </a:defRPr>
      </a:lvl3pPr>
      <a:lvl4pPr marL="2813050" indent="-401638" algn="l" defTabSz="1606550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14738" indent="-401638" algn="l" defTabSz="1606550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0719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5291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49863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443538" indent="-401638" algn="l" defTabSz="160655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6065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6065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suprint</dc:creator>
  <cp:lastModifiedBy>irodori14</cp:lastModifiedBy>
  <cp:revision>28</cp:revision>
  <dcterms:created xsi:type="dcterms:W3CDTF">2008-06-03T11:31:49Z</dcterms:created>
  <dcterms:modified xsi:type="dcterms:W3CDTF">2025-06-18T20:39:51Z</dcterms:modified>
</cp:coreProperties>
</file>