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9799300" cy="5039995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1808163" indent="-1350963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3617913" indent="-2703513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5427663" indent="-4056063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7237413" indent="-5408613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4">
          <p15:clr>
            <a:srgbClr val="A4A3A4"/>
          </p15:clr>
        </p15:guide>
        <p15:guide id="2" pos="62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56" autoAdjust="0"/>
  </p:normalViewPr>
  <p:slideViewPr>
    <p:cSldViewPr>
      <p:cViewPr>
        <p:scale>
          <a:sx n="33" d="100"/>
          <a:sy n="33" d="100"/>
        </p:scale>
        <p:origin x="2328" y="42"/>
      </p:cViewPr>
      <p:guideLst>
        <p:guide orient="horz" pos="15874"/>
        <p:guide pos="62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2">
            <a:extLst>
              <a:ext uri="{FF2B5EF4-FFF2-40B4-BE49-F238E27FC236}">
                <a16:creationId xmlns:a16="http://schemas.microsoft.com/office/drawing/2014/main" id="{4AE8FDCE-3409-3503-C965-C2E5CEDC0AD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5221288" y="9525"/>
            <a:ext cx="29594176" cy="46786800"/>
            <a:chOff x="-5221288" y="9525"/>
            <a:chExt cx="29594176" cy="46786800"/>
          </a:xfrm>
        </p:grpSpPr>
        <p:sp>
          <p:nvSpPr>
            <p:cNvPr id="3" name="object 5">
              <a:extLst>
                <a:ext uri="{FF2B5EF4-FFF2-40B4-BE49-F238E27FC236}">
                  <a16:creationId xmlns:a16="http://schemas.microsoft.com/office/drawing/2014/main" id="{9BA26D59-2A65-859B-69F4-81C33E16D37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241925" y="24234775"/>
              <a:ext cx="9315450" cy="1930400"/>
            </a:xfrm>
            <a:custGeom>
              <a:avLst/>
              <a:gdLst>
                <a:gd name="T0" fmla="*/ 335883835 w 5048250"/>
                <a:gd name="T1" fmla="*/ 272708991 h 1008379"/>
                <a:gd name="T2" fmla="*/ 190270437 w 5048250"/>
                <a:gd name="T3" fmla="*/ 696836614 h 1008379"/>
                <a:gd name="T4" fmla="*/ 189517805 w 5048250"/>
                <a:gd name="T5" fmla="*/ 209413617 h 1008379"/>
                <a:gd name="T6" fmla="*/ 11360902 w 5048250"/>
                <a:gd name="T7" fmla="*/ 768114550 h 1008379"/>
                <a:gd name="T8" fmla="*/ 475262252 w 5048250"/>
                <a:gd name="T9" fmla="*/ 486116160 h 1008379"/>
                <a:gd name="T10" fmla="*/ 445965476 w 5048250"/>
                <a:gd name="T11" fmla="*/ 833144871 h 1008379"/>
                <a:gd name="T12" fmla="*/ 1276987279 w 5048250"/>
                <a:gd name="T13" fmla="*/ 515196017 h 1008379"/>
                <a:gd name="T14" fmla="*/ 1229597021 w 5048250"/>
                <a:gd name="T15" fmla="*/ 589420667 h 1008379"/>
                <a:gd name="T16" fmla="*/ 1129215544 w 5048250"/>
                <a:gd name="T17" fmla="*/ 375848037 h 1008379"/>
                <a:gd name="T18" fmla="*/ 1319090288 w 5048250"/>
                <a:gd name="T19" fmla="*/ 194969154 h 1008379"/>
                <a:gd name="T20" fmla="*/ 834148726 w 5048250"/>
                <a:gd name="T21" fmla="*/ 347432116 h 1008379"/>
                <a:gd name="T22" fmla="*/ 737766459 w 5048250"/>
                <a:gd name="T23" fmla="*/ 610090846 h 1008379"/>
                <a:gd name="T24" fmla="*/ 1335085557 w 5048250"/>
                <a:gd name="T25" fmla="*/ 619786339 h 1008379"/>
                <a:gd name="T26" fmla="*/ 1558336660 w 5048250"/>
                <a:gd name="T27" fmla="*/ 1407241245 h 1008379"/>
                <a:gd name="T28" fmla="*/ 1710936181 w 5048250"/>
                <a:gd name="T29" fmla="*/ 1616656510 h 1008379"/>
                <a:gd name="T30" fmla="*/ 1577062144 w 5048250"/>
                <a:gd name="T31" fmla="*/ 300578192 h 1008379"/>
                <a:gd name="T32" fmla="*/ 1691339894 w 5048250"/>
                <a:gd name="T33" fmla="*/ 548958398 h 1008379"/>
                <a:gd name="T34" fmla="*/ 1887430038 w 5048250"/>
                <a:gd name="T35" fmla="*/ 645541501 h 1008379"/>
                <a:gd name="T36" fmla="*/ 2094487664 w 5048250"/>
                <a:gd name="T37" fmla="*/ 1382864869 h 1008379"/>
                <a:gd name="T38" fmla="*/ 1976310827 w 5048250"/>
                <a:gd name="T39" fmla="*/ 1516130686 h 1008379"/>
                <a:gd name="T40" fmla="*/ 2147483646 w 5048250"/>
                <a:gd name="T41" fmla="*/ 550622533 h 1008379"/>
                <a:gd name="T42" fmla="*/ 1987673735 w 5048250"/>
                <a:gd name="T43" fmla="*/ 399869500 h 1008379"/>
                <a:gd name="T44" fmla="*/ 2014733511 w 5048250"/>
                <a:gd name="T45" fmla="*/ 110385607 h 1008379"/>
                <a:gd name="T46" fmla="*/ 1774855440 w 5048250"/>
                <a:gd name="T47" fmla="*/ 339400641 h 1008379"/>
                <a:gd name="T48" fmla="*/ 1987673735 w 5048250"/>
                <a:gd name="T49" fmla="*/ 651718576 h 1008379"/>
                <a:gd name="T50" fmla="*/ 2147483646 w 5048250"/>
                <a:gd name="T51" fmla="*/ 1783541777 h 1008379"/>
                <a:gd name="T52" fmla="*/ 2147483646 w 5048250"/>
                <a:gd name="T53" fmla="*/ 1415344727 h 1008379"/>
                <a:gd name="T54" fmla="*/ 2147483646 w 5048250"/>
                <a:gd name="T55" fmla="*/ 87481204 h 1008379"/>
                <a:gd name="T56" fmla="*/ 2147483646 w 5048250"/>
                <a:gd name="T57" fmla="*/ 787122554 h 1008379"/>
                <a:gd name="T58" fmla="*/ 2147483646 w 5048250"/>
                <a:gd name="T59" fmla="*/ 66122481 h 1008379"/>
                <a:gd name="T60" fmla="*/ 2147483646 w 5048250"/>
                <a:gd name="T61" fmla="*/ 1775511245 h 1008379"/>
                <a:gd name="T62" fmla="*/ 2147483646 w 5048250"/>
                <a:gd name="T63" fmla="*/ 1196020694 h 1008379"/>
                <a:gd name="T64" fmla="*/ 2147483646 w 5048250"/>
                <a:gd name="T65" fmla="*/ 1287185361 h 1008379"/>
                <a:gd name="T66" fmla="*/ 2147483646 w 5048250"/>
                <a:gd name="T67" fmla="*/ 157738145 h 1008379"/>
                <a:gd name="T68" fmla="*/ 2147483646 w 5048250"/>
                <a:gd name="T69" fmla="*/ 330753094 h 1008379"/>
                <a:gd name="T70" fmla="*/ 2147483646 w 5048250"/>
                <a:gd name="T71" fmla="*/ 783487608 h 1008379"/>
                <a:gd name="T72" fmla="*/ 2147483646 w 5048250"/>
                <a:gd name="T73" fmla="*/ 379458435 h 1008379"/>
                <a:gd name="T74" fmla="*/ 2147483646 w 5048250"/>
                <a:gd name="T75" fmla="*/ 1203932381 h 1008379"/>
                <a:gd name="T76" fmla="*/ 2147483646 w 5048250"/>
                <a:gd name="T77" fmla="*/ 1789054175 h 1008379"/>
                <a:gd name="T78" fmla="*/ 2147483646 w 5048250"/>
                <a:gd name="T79" fmla="*/ 278934192 h 1008379"/>
                <a:gd name="T80" fmla="*/ 2147483646 w 5048250"/>
                <a:gd name="T81" fmla="*/ 1537229373 h 1008379"/>
                <a:gd name="T82" fmla="*/ 2147483646 w 5048250"/>
                <a:gd name="T83" fmla="*/ 1185186585 h 1008379"/>
                <a:gd name="T84" fmla="*/ 2147483646 w 5048250"/>
                <a:gd name="T85" fmla="*/ 152794964 h 1008379"/>
                <a:gd name="T86" fmla="*/ 2147483646 w 5048250"/>
                <a:gd name="T87" fmla="*/ 314287725 h 1008379"/>
                <a:gd name="T88" fmla="*/ 2147483646 w 5048250"/>
                <a:gd name="T89" fmla="*/ 1377162488 h 1008379"/>
                <a:gd name="T90" fmla="*/ 2147483646 w 5048250"/>
                <a:gd name="T91" fmla="*/ 1443118078 h 1008379"/>
                <a:gd name="T92" fmla="*/ 2147483646 w 5048250"/>
                <a:gd name="T93" fmla="*/ 1462054563 h 1008379"/>
                <a:gd name="T94" fmla="*/ 2147483646 w 5048250"/>
                <a:gd name="T95" fmla="*/ 754048684 h 1008379"/>
                <a:gd name="T96" fmla="*/ 2147483646 w 5048250"/>
                <a:gd name="T97" fmla="*/ 262682945 h 1008379"/>
                <a:gd name="T98" fmla="*/ 2147483646 w 5048250"/>
                <a:gd name="T99" fmla="*/ 42433421 h 1008379"/>
                <a:gd name="T100" fmla="*/ 2147483646 w 5048250"/>
                <a:gd name="T101" fmla="*/ 621211855 h 1008379"/>
                <a:gd name="T102" fmla="*/ 2147483646 w 5048250"/>
                <a:gd name="T103" fmla="*/ 712185660 h 1008379"/>
                <a:gd name="T104" fmla="*/ 2147483646 w 5048250"/>
                <a:gd name="T105" fmla="*/ 823521500 h 1008379"/>
                <a:gd name="T106" fmla="*/ 2147483646 w 5048250"/>
                <a:gd name="T107" fmla="*/ 1377162488 h 1008379"/>
                <a:gd name="T108" fmla="*/ 2147483646 w 5048250"/>
                <a:gd name="T109" fmla="*/ 1443118078 h 1008379"/>
                <a:gd name="T110" fmla="*/ 2147483646 w 5048250"/>
                <a:gd name="T111" fmla="*/ 1462054563 h 1008379"/>
                <a:gd name="T112" fmla="*/ 2147483646 w 5048250"/>
                <a:gd name="T113" fmla="*/ 92066889 h 1008379"/>
                <a:gd name="T114" fmla="*/ 2147483646 w 5048250"/>
                <a:gd name="T115" fmla="*/ 797932016 h 1008379"/>
                <a:gd name="T116" fmla="*/ 2147483646 w 5048250"/>
                <a:gd name="T117" fmla="*/ 333485486 h 1008379"/>
                <a:gd name="T118" fmla="*/ 2147483646 w 5048250"/>
                <a:gd name="T119" fmla="*/ 351138303 h 1008379"/>
                <a:gd name="T120" fmla="*/ 2147483646 w 5048250"/>
                <a:gd name="T121" fmla="*/ 182328092 h 1008379"/>
                <a:gd name="T122" fmla="*/ 2147483646 w 5048250"/>
                <a:gd name="T123" fmla="*/ 133599146 h 1008379"/>
                <a:gd name="T124" fmla="*/ 2147483646 w 5048250"/>
                <a:gd name="T125" fmla="*/ 609736372 h 100837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5048250" h="1008379">
                  <a:moveTo>
                    <a:pt x="404329" y="328091"/>
                  </a:moveTo>
                  <a:lnTo>
                    <a:pt x="394258" y="279336"/>
                  </a:lnTo>
                  <a:lnTo>
                    <a:pt x="374764" y="254279"/>
                  </a:lnTo>
                  <a:lnTo>
                    <a:pt x="366090" y="243116"/>
                  </a:lnTo>
                  <a:lnTo>
                    <a:pt x="344957" y="232079"/>
                  </a:lnTo>
                  <a:lnTo>
                    <a:pt x="322910" y="220548"/>
                  </a:lnTo>
                  <a:lnTo>
                    <a:pt x="267779" y="212775"/>
                  </a:lnTo>
                  <a:lnTo>
                    <a:pt x="245249" y="214172"/>
                  </a:lnTo>
                  <a:lnTo>
                    <a:pt x="220319" y="218084"/>
                  </a:lnTo>
                  <a:lnTo>
                    <a:pt x="194030" y="224180"/>
                  </a:lnTo>
                  <a:lnTo>
                    <a:pt x="167424" y="232079"/>
                  </a:lnTo>
                  <a:lnTo>
                    <a:pt x="167525" y="187693"/>
                  </a:lnTo>
                  <a:lnTo>
                    <a:pt x="167627" y="173520"/>
                  </a:lnTo>
                  <a:lnTo>
                    <a:pt x="167690" y="169138"/>
                  </a:lnTo>
                  <a:lnTo>
                    <a:pt x="167817" y="160185"/>
                  </a:lnTo>
                  <a:lnTo>
                    <a:pt x="167855" y="157302"/>
                  </a:lnTo>
                  <a:lnTo>
                    <a:pt x="167906" y="153428"/>
                  </a:lnTo>
                  <a:lnTo>
                    <a:pt x="192493" y="149898"/>
                  </a:lnTo>
                  <a:lnTo>
                    <a:pt x="215493" y="145770"/>
                  </a:lnTo>
                  <a:lnTo>
                    <a:pt x="236766" y="141020"/>
                  </a:lnTo>
                  <a:lnTo>
                    <a:pt x="256197" y="135572"/>
                  </a:lnTo>
                  <a:lnTo>
                    <a:pt x="253123" y="114046"/>
                  </a:lnTo>
                  <a:lnTo>
                    <a:pt x="252133" y="107111"/>
                  </a:lnTo>
                  <a:lnTo>
                    <a:pt x="249529" y="88887"/>
                  </a:lnTo>
                  <a:lnTo>
                    <a:pt x="249453" y="88303"/>
                  </a:lnTo>
                  <a:lnTo>
                    <a:pt x="231101" y="94564"/>
                  </a:lnTo>
                  <a:lnTo>
                    <a:pt x="211569" y="99695"/>
                  </a:lnTo>
                  <a:lnTo>
                    <a:pt x="190957" y="103835"/>
                  </a:lnTo>
                  <a:lnTo>
                    <a:pt x="169354" y="107111"/>
                  </a:lnTo>
                  <a:lnTo>
                    <a:pt x="169418" y="103835"/>
                  </a:lnTo>
                  <a:lnTo>
                    <a:pt x="169506" y="99695"/>
                  </a:lnTo>
                  <a:lnTo>
                    <a:pt x="169608" y="94564"/>
                  </a:lnTo>
                  <a:lnTo>
                    <a:pt x="170853" y="54063"/>
                  </a:lnTo>
                  <a:lnTo>
                    <a:pt x="179489" y="38125"/>
                  </a:lnTo>
                  <a:lnTo>
                    <a:pt x="184315" y="33782"/>
                  </a:lnTo>
                  <a:lnTo>
                    <a:pt x="184797" y="27990"/>
                  </a:lnTo>
                  <a:lnTo>
                    <a:pt x="122072" y="25603"/>
                  </a:lnTo>
                  <a:lnTo>
                    <a:pt x="122072" y="372478"/>
                  </a:lnTo>
                  <a:lnTo>
                    <a:pt x="119240" y="390283"/>
                  </a:lnTo>
                  <a:lnTo>
                    <a:pt x="111391" y="403123"/>
                  </a:lnTo>
                  <a:lnTo>
                    <a:pt x="99377" y="410946"/>
                  </a:lnTo>
                  <a:lnTo>
                    <a:pt x="99123" y="410946"/>
                  </a:lnTo>
                  <a:lnTo>
                    <a:pt x="84442" y="413486"/>
                  </a:lnTo>
                  <a:lnTo>
                    <a:pt x="66700" y="410578"/>
                  </a:lnTo>
                  <a:lnTo>
                    <a:pt x="54038" y="402513"/>
                  </a:lnTo>
                  <a:lnTo>
                    <a:pt x="46443" y="390283"/>
                  </a:lnTo>
                  <a:lnTo>
                    <a:pt x="43916" y="374904"/>
                  </a:lnTo>
                  <a:lnTo>
                    <a:pt x="53936" y="344982"/>
                  </a:lnTo>
                  <a:lnTo>
                    <a:pt x="77139" y="320497"/>
                  </a:lnTo>
                  <a:lnTo>
                    <a:pt x="103136" y="302704"/>
                  </a:lnTo>
                  <a:lnTo>
                    <a:pt x="121589" y="292874"/>
                  </a:lnTo>
                  <a:lnTo>
                    <a:pt x="121869" y="317652"/>
                  </a:lnTo>
                  <a:lnTo>
                    <a:pt x="121970" y="333286"/>
                  </a:lnTo>
                  <a:lnTo>
                    <a:pt x="122072" y="372478"/>
                  </a:lnTo>
                  <a:lnTo>
                    <a:pt x="122072" y="25603"/>
                  </a:lnTo>
                  <a:lnTo>
                    <a:pt x="121589" y="25577"/>
                  </a:lnTo>
                  <a:lnTo>
                    <a:pt x="121589" y="111937"/>
                  </a:lnTo>
                  <a:lnTo>
                    <a:pt x="95897" y="113118"/>
                  </a:lnTo>
                  <a:lnTo>
                    <a:pt x="66370" y="113868"/>
                  </a:lnTo>
                  <a:lnTo>
                    <a:pt x="40170" y="114046"/>
                  </a:lnTo>
                  <a:lnTo>
                    <a:pt x="10134" y="113868"/>
                  </a:lnTo>
                  <a:lnTo>
                    <a:pt x="10210" y="120624"/>
                  </a:lnTo>
                  <a:lnTo>
                    <a:pt x="10299" y="129095"/>
                  </a:lnTo>
                  <a:lnTo>
                    <a:pt x="10414" y="141020"/>
                  </a:lnTo>
                  <a:lnTo>
                    <a:pt x="10502" y="149898"/>
                  </a:lnTo>
                  <a:lnTo>
                    <a:pt x="10617" y="160185"/>
                  </a:lnTo>
                  <a:lnTo>
                    <a:pt x="32880" y="160185"/>
                  </a:lnTo>
                  <a:lnTo>
                    <a:pt x="68821" y="159639"/>
                  </a:lnTo>
                  <a:lnTo>
                    <a:pt x="95897" y="158762"/>
                  </a:lnTo>
                  <a:lnTo>
                    <a:pt x="121589" y="157302"/>
                  </a:lnTo>
                  <a:lnTo>
                    <a:pt x="121589" y="248970"/>
                  </a:lnTo>
                  <a:lnTo>
                    <a:pt x="73139" y="274205"/>
                  </a:lnTo>
                  <a:lnTo>
                    <a:pt x="34404" y="304901"/>
                  </a:lnTo>
                  <a:lnTo>
                    <a:pt x="4051" y="352171"/>
                  </a:lnTo>
                  <a:lnTo>
                    <a:pt x="0" y="376339"/>
                  </a:lnTo>
                  <a:lnTo>
                    <a:pt x="7289" y="410578"/>
                  </a:lnTo>
                  <a:lnTo>
                    <a:pt x="7366" y="410946"/>
                  </a:lnTo>
                  <a:lnTo>
                    <a:pt x="26784" y="435330"/>
                  </a:lnTo>
                  <a:lnTo>
                    <a:pt x="54140" y="449757"/>
                  </a:lnTo>
                  <a:lnTo>
                    <a:pt x="85394" y="454507"/>
                  </a:lnTo>
                  <a:lnTo>
                    <a:pt x="121094" y="448170"/>
                  </a:lnTo>
                  <a:lnTo>
                    <a:pt x="146926" y="430974"/>
                  </a:lnTo>
                  <a:lnTo>
                    <a:pt x="157759" y="413486"/>
                  </a:lnTo>
                  <a:lnTo>
                    <a:pt x="162623" y="405650"/>
                  </a:lnTo>
                  <a:lnTo>
                    <a:pt x="167906" y="374904"/>
                  </a:lnTo>
                  <a:lnTo>
                    <a:pt x="167792" y="352171"/>
                  </a:lnTo>
                  <a:lnTo>
                    <a:pt x="167665" y="333286"/>
                  </a:lnTo>
                  <a:lnTo>
                    <a:pt x="167576" y="317652"/>
                  </a:lnTo>
                  <a:lnTo>
                    <a:pt x="167474" y="292874"/>
                  </a:lnTo>
                  <a:lnTo>
                    <a:pt x="167424" y="273570"/>
                  </a:lnTo>
                  <a:lnTo>
                    <a:pt x="193332" y="265671"/>
                  </a:lnTo>
                  <a:lnTo>
                    <a:pt x="219113" y="259588"/>
                  </a:lnTo>
                  <a:lnTo>
                    <a:pt x="243890" y="255663"/>
                  </a:lnTo>
                  <a:lnTo>
                    <a:pt x="266814" y="254279"/>
                  </a:lnTo>
                  <a:lnTo>
                    <a:pt x="304914" y="259842"/>
                  </a:lnTo>
                  <a:lnTo>
                    <a:pt x="332740" y="275259"/>
                  </a:lnTo>
                  <a:lnTo>
                    <a:pt x="349796" y="298653"/>
                  </a:lnTo>
                  <a:lnTo>
                    <a:pt x="355600" y="328091"/>
                  </a:lnTo>
                  <a:lnTo>
                    <a:pt x="351193" y="356781"/>
                  </a:lnTo>
                  <a:lnTo>
                    <a:pt x="338162" y="379895"/>
                  </a:lnTo>
                  <a:lnTo>
                    <a:pt x="316712" y="395325"/>
                  </a:lnTo>
                  <a:lnTo>
                    <a:pt x="287083" y="400951"/>
                  </a:lnTo>
                  <a:lnTo>
                    <a:pt x="268630" y="398970"/>
                  </a:lnTo>
                  <a:lnTo>
                    <a:pt x="250952" y="392684"/>
                  </a:lnTo>
                  <a:lnTo>
                    <a:pt x="234086" y="381609"/>
                  </a:lnTo>
                  <a:lnTo>
                    <a:pt x="218084" y="365252"/>
                  </a:lnTo>
                  <a:lnTo>
                    <a:pt x="212686" y="374091"/>
                  </a:lnTo>
                  <a:lnTo>
                    <a:pt x="206743" y="383514"/>
                  </a:lnTo>
                  <a:lnTo>
                    <a:pt x="200558" y="392684"/>
                  </a:lnTo>
                  <a:lnTo>
                    <a:pt x="193967" y="401434"/>
                  </a:lnTo>
                  <a:lnTo>
                    <a:pt x="214541" y="421728"/>
                  </a:lnTo>
                  <a:lnTo>
                    <a:pt x="236969" y="435330"/>
                  </a:lnTo>
                  <a:lnTo>
                    <a:pt x="260934" y="442950"/>
                  </a:lnTo>
                  <a:lnTo>
                    <a:pt x="286118" y="445338"/>
                  </a:lnTo>
                  <a:lnTo>
                    <a:pt x="337972" y="436511"/>
                  </a:lnTo>
                  <a:lnTo>
                    <a:pt x="374891" y="412038"/>
                  </a:lnTo>
                  <a:lnTo>
                    <a:pt x="381495" y="400951"/>
                  </a:lnTo>
                  <a:lnTo>
                    <a:pt x="396989" y="374904"/>
                  </a:lnTo>
                  <a:lnTo>
                    <a:pt x="404329" y="328091"/>
                  </a:lnTo>
                  <a:close/>
                </a:path>
                <a:path w="5048250" h="1008379">
                  <a:moveTo>
                    <a:pt x="422173" y="147154"/>
                  </a:moveTo>
                  <a:lnTo>
                    <a:pt x="398894" y="129095"/>
                  </a:lnTo>
                  <a:lnTo>
                    <a:pt x="370852" y="111213"/>
                  </a:lnTo>
                  <a:lnTo>
                    <a:pt x="340017" y="94780"/>
                  </a:lnTo>
                  <a:lnTo>
                    <a:pt x="308305" y="81064"/>
                  </a:lnTo>
                  <a:lnTo>
                    <a:pt x="284670" y="120624"/>
                  </a:lnTo>
                  <a:lnTo>
                    <a:pt x="314680" y="134569"/>
                  </a:lnTo>
                  <a:lnTo>
                    <a:pt x="344500" y="151079"/>
                  </a:lnTo>
                  <a:lnTo>
                    <a:pt x="371792" y="169138"/>
                  </a:lnTo>
                  <a:lnTo>
                    <a:pt x="394195" y="187693"/>
                  </a:lnTo>
                  <a:lnTo>
                    <a:pt x="422173" y="147154"/>
                  </a:lnTo>
                  <a:close/>
                </a:path>
                <a:path w="5048250" h="1008379">
                  <a:moveTo>
                    <a:pt x="915771" y="292392"/>
                  </a:moveTo>
                  <a:lnTo>
                    <a:pt x="866571" y="285242"/>
                  </a:lnTo>
                  <a:lnTo>
                    <a:pt x="819277" y="275386"/>
                  </a:lnTo>
                  <a:lnTo>
                    <a:pt x="817981" y="275018"/>
                  </a:lnTo>
                  <a:lnTo>
                    <a:pt x="788873" y="266839"/>
                  </a:lnTo>
                  <a:lnTo>
                    <a:pt x="788873" y="315061"/>
                  </a:lnTo>
                  <a:lnTo>
                    <a:pt x="780669" y="315061"/>
                  </a:lnTo>
                  <a:lnTo>
                    <a:pt x="780669" y="353187"/>
                  </a:lnTo>
                  <a:lnTo>
                    <a:pt x="780669" y="412051"/>
                  </a:lnTo>
                  <a:lnTo>
                    <a:pt x="597814" y="412051"/>
                  </a:lnTo>
                  <a:lnTo>
                    <a:pt x="597814" y="353187"/>
                  </a:lnTo>
                  <a:lnTo>
                    <a:pt x="780669" y="353187"/>
                  </a:lnTo>
                  <a:lnTo>
                    <a:pt x="780669" y="315061"/>
                  </a:lnTo>
                  <a:lnTo>
                    <a:pt x="597814" y="315061"/>
                  </a:lnTo>
                  <a:lnTo>
                    <a:pt x="620915" y="306387"/>
                  </a:lnTo>
                  <a:lnTo>
                    <a:pt x="644004" y="296672"/>
                  </a:lnTo>
                  <a:lnTo>
                    <a:pt x="666343" y="286232"/>
                  </a:lnTo>
                  <a:lnTo>
                    <a:pt x="688035" y="275018"/>
                  </a:lnTo>
                  <a:lnTo>
                    <a:pt x="711733" y="286499"/>
                  </a:lnTo>
                  <a:lnTo>
                    <a:pt x="736460" y="297040"/>
                  </a:lnTo>
                  <a:lnTo>
                    <a:pt x="762203" y="306565"/>
                  </a:lnTo>
                  <a:lnTo>
                    <a:pt x="788873" y="315061"/>
                  </a:lnTo>
                  <a:lnTo>
                    <a:pt x="788873" y="266839"/>
                  </a:lnTo>
                  <a:lnTo>
                    <a:pt x="774509" y="262801"/>
                  </a:lnTo>
                  <a:lnTo>
                    <a:pt x="732904" y="247523"/>
                  </a:lnTo>
                  <a:lnTo>
                    <a:pt x="758926" y="227965"/>
                  </a:lnTo>
                  <a:lnTo>
                    <a:pt x="761339" y="225806"/>
                  </a:lnTo>
                  <a:lnTo>
                    <a:pt x="782548" y="206870"/>
                  </a:lnTo>
                  <a:lnTo>
                    <a:pt x="803541" y="184150"/>
                  </a:lnTo>
                  <a:lnTo>
                    <a:pt x="812012" y="172732"/>
                  </a:lnTo>
                  <a:lnTo>
                    <a:pt x="821639" y="159766"/>
                  </a:lnTo>
                  <a:lnTo>
                    <a:pt x="824090" y="158254"/>
                  </a:lnTo>
                  <a:lnTo>
                    <a:pt x="827481" y="156806"/>
                  </a:lnTo>
                  <a:lnTo>
                    <a:pt x="828929" y="154393"/>
                  </a:lnTo>
                  <a:lnTo>
                    <a:pt x="798182" y="137515"/>
                  </a:lnTo>
                  <a:lnTo>
                    <a:pt x="794664" y="135572"/>
                  </a:lnTo>
                  <a:lnTo>
                    <a:pt x="786942" y="137515"/>
                  </a:lnTo>
                  <a:lnTo>
                    <a:pt x="754621" y="137515"/>
                  </a:lnTo>
                  <a:lnTo>
                    <a:pt x="754621" y="172732"/>
                  </a:lnTo>
                  <a:lnTo>
                    <a:pt x="740359" y="187198"/>
                  </a:lnTo>
                  <a:lnTo>
                    <a:pt x="724471" y="200901"/>
                  </a:lnTo>
                  <a:lnTo>
                    <a:pt x="707123" y="213779"/>
                  </a:lnTo>
                  <a:lnTo>
                    <a:pt x="688517" y="225806"/>
                  </a:lnTo>
                  <a:lnTo>
                    <a:pt x="669353" y="214426"/>
                  </a:lnTo>
                  <a:lnTo>
                    <a:pt x="651675" y="202107"/>
                  </a:lnTo>
                  <a:lnTo>
                    <a:pt x="650557" y="201206"/>
                  </a:lnTo>
                  <a:lnTo>
                    <a:pt x="635533" y="188963"/>
                  </a:lnTo>
                  <a:lnTo>
                    <a:pt x="620966" y="175145"/>
                  </a:lnTo>
                  <a:lnTo>
                    <a:pt x="623862" y="172732"/>
                  </a:lnTo>
                  <a:lnTo>
                    <a:pt x="754621" y="172732"/>
                  </a:lnTo>
                  <a:lnTo>
                    <a:pt x="754621" y="137515"/>
                  </a:lnTo>
                  <a:lnTo>
                    <a:pt x="657644" y="137515"/>
                  </a:lnTo>
                  <a:lnTo>
                    <a:pt x="662470" y="131724"/>
                  </a:lnTo>
                  <a:lnTo>
                    <a:pt x="667283" y="125450"/>
                  </a:lnTo>
                  <a:lnTo>
                    <a:pt x="671639" y="119659"/>
                  </a:lnTo>
                  <a:lnTo>
                    <a:pt x="678383" y="119659"/>
                  </a:lnTo>
                  <a:lnTo>
                    <a:pt x="682244" y="117246"/>
                  </a:lnTo>
                  <a:lnTo>
                    <a:pt x="683209" y="112903"/>
                  </a:lnTo>
                  <a:lnTo>
                    <a:pt x="635444" y="104216"/>
                  </a:lnTo>
                  <a:lnTo>
                    <a:pt x="846289" y="104216"/>
                  </a:lnTo>
                  <a:lnTo>
                    <a:pt x="846289" y="159766"/>
                  </a:lnTo>
                  <a:lnTo>
                    <a:pt x="893089" y="159766"/>
                  </a:lnTo>
                  <a:lnTo>
                    <a:pt x="893089" y="104216"/>
                  </a:lnTo>
                  <a:lnTo>
                    <a:pt x="893089" y="62725"/>
                  </a:lnTo>
                  <a:lnTo>
                    <a:pt x="710717" y="62725"/>
                  </a:lnTo>
                  <a:lnTo>
                    <a:pt x="710717" y="25577"/>
                  </a:lnTo>
                  <a:lnTo>
                    <a:pt x="718426" y="24130"/>
                  </a:lnTo>
                  <a:lnTo>
                    <a:pt x="721334" y="21717"/>
                  </a:lnTo>
                  <a:lnTo>
                    <a:pt x="721817" y="17373"/>
                  </a:lnTo>
                  <a:lnTo>
                    <a:pt x="663917" y="13995"/>
                  </a:lnTo>
                  <a:lnTo>
                    <a:pt x="663917" y="62725"/>
                  </a:lnTo>
                  <a:lnTo>
                    <a:pt x="484911" y="62725"/>
                  </a:lnTo>
                  <a:lnTo>
                    <a:pt x="484911" y="159766"/>
                  </a:lnTo>
                  <a:lnTo>
                    <a:pt x="529780" y="159766"/>
                  </a:lnTo>
                  <a:lnTo>
                    <a:pt x="529780" y="104216"/>
                  </a:lnTo>
                  <a:lnTo>
                    <a:pt x="626757" y="104216"/>
                  </a:lnTo>
                  <a:lnTo>
                    <a:pt x="604253" y="132105"/>
                  </a:lnTo>
                  <a:lnTo>
                    <a:pt x="573684" y="159766"/>
                  </a:lnTo>
                  <a:lnTo>
                    <a:pt x="535165" y="185712"/>
                  </a:lnTo>
                  <a:lnTo>
                    <a:pt x="488772" y="208432"/>
                  </a:lnTo>
                  <a:lnTo>
                    <a:pt x="496912" y="215277"/>
                  </a:lnTo>
                  <a:lnTo>
                    <a:pt x="505421" y="224053"/>
                  </a:lnTo>
                  <a:lnTo>
                    <a:pt x="513194" y="233476"/>
                  </a:lnTo>
                  <a:lnTo>
                    <a:pt x="519163" y="242214"/>
                  </a:lnTo>
                  <a:lnTo>
                    <a:pt x="538162" y="232549"/>
                  </a:lnTo>
                  <a:lnTo>
                    <a:pt x="556082" y="222427"/>
                  </a:lnTo>
                  <a:lnTo>
                    <a:pt x="572909" y="211950"/>
                  </a:lnTo>
                  <a:lnTo>
                    <a:pt x="588645" y="201206"/>
                  </a:lnTo>
                  <a:lnTo>
                    <a:pt x="601675" y="214236"/>
                  </a:lnTo>
                  <a:lnTo>
                    <a:pt x="615480" y="226593"/>
                  </a:lnTo>
                  <a:lnTo>
                    <a:pt x="630097" y="238315"/>
                  </a:lnTo>
                  <a:lnTo>
                    <a:pt x="645579" y="249440"/>
                  </a:lnTo>
                  <a:lnTo>
                    <a:pt x="601776" y="268249"/>
                  </a:lnTo>
                  <a:lnTo>
                    <a:pt x="555713" y="284060"/>
                  </a:lnTo>
                  <a:lnTo>
                    <a:pt x="508381" y="296811"/>
                  </a:lnTo>
                  <a:lnTo>
                    <a:pt x="460781" y="306387"/>
                  </a:lnTo>
                  <a:lnTo>
                    <a:pt x="467106" y="315366"/>
                  </a:lnTo>
                  <a:lnTo>
                    <a:pt x="473329" y="326110"/>
                  </a:lnTo>
                  <a:lnTo>
                    <a:pt x="478828" y="337121"/>
                  </a:lnTo>
                  <a:lnTo>
                    <a:pt x="482981" y="346913"/>
                  </a:lnTo>
                  <a:lnTo>
                    <a:pt x="500430" y="343115"/>
                  </a:lnTo>
                  <a:lnTo>
                    <a:pt x="517956" y="338950"/>
                  </a:lnTo>
                  <a:lnTo>
                    <a:pt x="535495" y="334429"/>
                  </a:lnTo>
                  <a:lnTo>
                    <a:pt x="552932" y="329539"/>
                  </a:lnTo>
                  <a:lnTo>
                    <a:pt x="552932" y="466090"/>
                  </a:lnTo>
                  <a:lnTo>
                    <a:pt x="597814" y="466090"/>
                  </a:lnTo>
                  <a:lnTo>
                    <a:pt x="597814" y="450151"/>
                  </a:lnTo>
                  <a:lnTo>
                    <a:pt x="780669" y="450151"/>
                  </a:lnTo>
                  <a:lnTo>
                    <a:pt x="780669" y="465124"/>
                  </a:lnTo>
                  <a:lnTo>
                    <a:pt x="827481" y="465124"/>
                  </a:lnTo>
                  <a:lnTo>
                    <a:pt x="827481" y="450151"/>
                  </a:lnTo>
                  <a:lnTo>
                    <a:pt x="827481" y="412051"/>
                  </a:lnTo>
                  <a:lnTo>
                    <a:pt x="827481" y="353187"/>
                  </a:lnTo>
                  <a:lnTo>
                    <a:pt x="827481" y="329539"/>
                  </a:lnTo>
                  <a:lnTo>
                    <a:pt x="827481" y="325196"/>
                  </a:lnTo>
                  <a:lnTo>
                    <a:pt x="841959" y="328358"/>
                  </a:lnTo>
                  <a:lnTo>
                    <a:pt x="856551" y="331292"/>
                  </a:lnTo>
                  <a:lnTo>
                    <a:pt x="871308" y="333946"/>
                  </a:lnTo>
                  <a:lnTo>
                    <a:pt x="886333" y="336296"/>
                  </a:lnTo>
                  <a:lnTo>
                    <a:pt x="892365" y="325437"/>
                  </a:lnTo>
                  <a:lnTo>
                    <a:pt x="892505" y="325196"/>
                  </a:lnTo>
                  <a:lnTo>
                    <a:pt x="898779" y="315061"/>
                  </a:lnTo>
                  <a:lnTo>
                    <a:pt x="899795" y="313436"/>
                  </a:lnTo>
                  <a:lnTo>
                    <a:pt x="907846" y="301891"/>
                  </a:lnTo>
                  <a:lnTo>
                    <a:pt x="915771" y="292392"/>
                  </a:lnTo>
                  <a:close/>
                </a:path>
                <a:path w="5048250" h="1008379">
                  <a:moveTo>
                    <a:pt x="1097686" y="864146"/>
                  </a:moveTo>
                  <a:lnTo>
                    <a:pt x="1052347" y="864146"/>
                  </a:lnTo>
                  <a:lnTo>
                    <a:pt x="1052347" y="691908"/>
                  </a:lnTo>
                  <a:lnTo>
                    <a:pt x="1052347" y="639305"/>
                  </a:lnTo>
                  <a:lnTo>
                    <a:pt x="1002157" y="639305"/>
                  </a:lnTo>
                  <a:lnTo>
                    <a:pt x="1002157" y="691908"/>
                  </a:lnTo>
                  <a:lnTo>
                    <a:pt x="1001179" y="707618"/>
                  </a:lnTo>
                  <a:lnTo>
                    <a:pt x="1000417" y="723506"/>
                  </a:lnTo>
                  <a:lnTo>
                    <a:pt x="999972" y="737895"/>
                  </a:lnTo>
                  <a:lnTo>
                    <a:pt x="999921" y="739394"/>
                  </a:lnTo>
                  <a:lnTo>
                    <a:pt x="999782" y="752208"/>
                  </a:lnTo>
                  <a:lnTo>
                    <a:pt x="999756" y="864146"/>
                  </a:lnTo>
                  <a:lnTo>
                    <a:pt x="900353" y="864146"/>
                  </a:lnTo>
                  <a:lnTo>
                    <a:pt x="900353" y="863180"/>
                  </a:lnTo>
                  <a:lnTo>
                    <a:pt x="969835" y="752208"/>
                  </a:lnTo>
                  <a:lnTo>
                    <a:pt x="977303" y="737895"/>
                  </a:lnTo>
                  <a:lnTo>
                    <a:pt x="984669" y="723506"/>
                  </a:lnTo>
                  <a:lnTo>
                    <a:pt x="992225" y="708380"/>
                  </a:lnTo>
                  <a:lnTo>
                    <a:pt x="1000226" y="691908"/>
                  </a:lnTo>
                  <a:lnTo>
                    <a:pt x="1002157" y="691908"/>
                  </a:lnTo>
                  <a:lnTo>
                    <a:pt x="1002157" y="639305"/>
                  </a:lnTo>
                  <a:lnTo>
                    <a:pt x="990104" y="639305"/>
                  </a:lnTo>
                  <a:lnTo>
                    <a:pt x="847763" y="870419"/>
                  </a:lnTo>
                  <a:lnTo>
                    <a:pt x="847763" y="906602"/>
                  </a:lnTo>
                  <a:lnTo>
                    <a:pt x="999756" y="906602"/>
                  </a:lnTo>
                  <a:lnTo>
                    <a:pt x="999756" y="1002614"/>
                  </a:lnTo>
                  <a:lnTo>
                    <a:pt x="1052347" y="1002614"/>
                  </a:lnTo>
                  <a:lnTo>
                    <a:pt x="1052347" y="906602"/>
                  </a:lnTo>
                  <a:lnTo>
                    <a:pt x="1097686" y="906602"/>
                  </a:lnTo>
                  <a:lnTo>
                    <a:pt x="1097686" y="864146"/>
                  </a:lnTo>
                  <a:close/>
                </a:path>
                <a:path w="5048250" h="1008379">
                  <a:moveTo>
                    <a:pt x="1115529" y="273570"/>
                  </a:moveTo>
                  <a:lnTo>
                    <a:pt x="1104925" y="257175"/>
                  </a:lnTo>
                  <a:lnTo>
                    <a:pt x="1094714" y="241731"/>
                  </a:lnTo>
                  <a:lnTo>
                    <a:pt x="1088580" y="232435"/>
                  </a:lnTo>
                  <a:lnTo>
                    <a:pt x="1071232" y="206806"/>
                  </a:lnTo>
                  <a:lnTo>
                    <a:pt x="1057630" y="187693"/>
                  </a:lnTo>
                  <a:lnTo>
                    <a:pt x="1057630" y="160667"/>
                  </a:lnTo>
                  <a:lnTo>
                    <a:pt x="1110716" y="160667"/>
                  </a:lnTo>
                  <a:lnTo>
                    <a:pt x="1110716" y="118211"/>
                  </a:lnTo>
                  <a:lnTo>
                    <a:pt x="1057630" y="118211"/>
                  </a:lnTo>
                  <a:lnTo>
                    <a:pt x="1057630" y="25082"/>
                  </a:lnTo>
                  <a:lnTo>
                    <a:pt x="1065352" y="23647"/>
                  </a:lnTo>
                  <a:lnTo>
                    <a:pt x="1068247" y="21234"/>
                  </a:lnTo>
                  <a:lnTo>
                    <a:pt x="1068730" y="17373"/>
                  </a:lnTo>
                  <a:lnTo>
                    <a:pt x="1015657" y="14478"/>
                  </a:lnTo>
                  <a:lnTo>
                    <a:pt x="1015657" y="118211"/>
                  </a:lnTo>
                  <a:lnTo>
                    <a:pt x="951484" y="118211"/>
                  </a:lnTo>
                  <a:lnTo>
                    <a:pt x="951484" y="160667"/>
                  </a:lnTo>
                  <a:lnTo>
                    <a:pt x="1011796" y="160667"/>
                  </a:lnTo>
                  <a:lnTo>
                    <a:pt x="999159" y="208940"/>
                  </a:lnTo>
                  <a:lnTo>
                    <a:pt x="982306" y="256984"/>
                  </a:lnTo>
                  <a:lnTo>
                    <a:pt x="962469" y="300774"/>
                  </a:lnTo>
                  <a:lnTo>
                    <a:pt x="940866" y="336296"/>
                  </a:lnTo>
                  <a:lnTo>
                    <a:pt x="946505" y="345059"/>
                  </a:lnTo>
                  <a:lnTo>
                    <a:pt x="952639" y="355358"/>
                  </a:lnTo>
                  <a:lnTo>
                    <a:pt x="958316" y="366014"/>
                  </a:lnTo>
                  <a:lnTo>
                    <a:pt x="962583" y="375856"/>
                  </a:lnTo>
                  <a:lnTo>
                    <a:pt x="977125" y="351891"/>
                  </a:lnTo>
                  <a:lnTo>
                    <a:pt x="990930" y="323392"/>
                  </a:lnTo>
                  <a:lnTo>
                    <a:pt x="1003782" y="291604"/>
                  </a:lnTo>
                  <a:lnTo>
                    <a:pt x="1015657" y="257175"/>
                  </a:lnTo>
                  <a:lnTo>
                    <a:pt x="1015657" y="466090"/>
                  </a:lnTo>
                  <a:lnTo>
                    <a:pt x="1057630" y="466090"/>
                  </a:lnTo>
                  <a:lnTo>
                    <a:pt x="1057630" y="257175"/>
                  </a:lnTo>
                  <a:lnTo>
                    <a:pt x="1057630" y="241731"/>
                  </a:lnTo>
                  <a:lnTo>
                    <a:pt x="1067460" y="259511"/>
                  </a:lnTo>
                  <a:lnTo>
                    <a:pt x="1076871" y="277190"/>
                  </a:lnTo>
                  <a:lnTo>
                    <a:pt x="1085113" y="293433"/>
                  </a:lnTo>
                  <a:lnTo>
                    <a:pt x="1091412" y="306870"/>
                  </a:lnTo>
                  <a:lnTo>
                    <a:pt x="1098981" y="296646"/>
                  </a:lnTo>
                  <a:lnTo>
                    <a:pt x="1105281" y="288048"/>
                  </a:lnTo>
                  <a:lnTo>
                    <a:pt x="1110678" y="280543"/>
                  </a:lnTo>
                  <a:lnTo>
                    <a:pt x="1115529" y="273570"/>
                  </a:lnTo>
                  <a:close/>
                </a:path>
                <a:path w="5048250" h="1008379">
                  <a:moveTo>
                    <a:pt x="1205280" y="325196"/>
                  </a:moveTo>
                  <a:lnTo>
                    <a:pt x="1196022" y="310794"/>
                  </a:lnTo>
                  <a:lnTo>
                    <a:pt x="1183678" y="294678"/>
                  </a:lnTo>
                  <a:lnTo>
                    <a:pt x="1169720" y="278384"/>
                  </a:lnTo>
                  <a:lnTo>
                    <a:pt x="1155585" y="263436"/>
                  </a:lnTo>
                  <a:lnTo>
                    <a:pt x="1124216" y="283705"/>
                  </a:lnTo>
                  <a:lnTo>
                    <a:pt x="1137920" y="299643"/>
                  </a:lnTo>
                  <a:lnTo>
                    <a:pt x="1151356" y="316750"/>
                  </a:lnTo>
                  <a:lnTo>
                    <a:pt x="1163167" y="333514"/>
                  </a:lnTo>
                  <a:lnTo>
                    <a:pt x="1171981" y="348361"/>
                  </a:lnTo>
                  <a:lnTo>
                    <a:pt x="1205280" y="325196"/>
                  </a:lnTo>
                  <a:close/>
                </a:path>
                <a:path w="5048250" h="1008379">
                  <a:moveTo>
                    <a:pt x="1221193" y="378269"/>
                  </a:moveTo>
                  <a:lnTo>
                    <a:pt x="1211084" y="345059"/>
                  </a:lnTo>
                  <a:lnTo>
                    <a:pt x="1210919" y="345059"/>
                  </a:lnTo>
                  <a:lnTo>
                    <a:pt x="1146467" y="379056"/>
                  </a:lnTo>
                  <a:lnTo>
                    <a:pt x="1117358" y="394030"/>
                  </a:lnTo>
                  <a:lnTo>
                    <a:pt x="1092377" y="406260"/>
                  </a:lnTo>
                  <a:lnTo>
                    <a:pt x="1116012" y="449681"/>
                  </a:lnTo>
                  <a:lnTo>
                    <a:pt x="1119390" y="447751"/>
                  </a:lnTo>
                  <a:lnTo>
                    <a:pt x="1121321" y="444373"/>
                  </a:lnTo>
                  <a:lnTo>
                    <a:pt x="1121321" y="440512"/>
                  </a:lnTo>
                  <a:lnTo>
                    <a:pt x="1142428" y="427799"/>
                  </a:lnTo>
                  <a:lnTo>
                    <a:pt x="1167091" y="412648"/>
                  </a:lnTo>
                  <a:lnTo>
                    <a:pt x="1193850" y="395859"/>
                  </a:lnTo>
                  <a:lnTo>
                    <a:pt x="1221193" y="378269"/>
                  </a:lnTo>
                  <a:close/>
                </a:path>
                <a:path w="5048250" h="1008379">
                  <a:moveTo>
                    <a:pt x="1351483" y="956297"/>
                  </a:moveTo>
                  <a:lnTo>
                    <a:pt x="1205293" y="956297"/>
                  </a:lnTo>
                  <a:lnTo>
                    <a:pt x="1205293" y="955332"/>
                  </a:lnTo>
                  <a:lnTo>
                    <a:pt x="1235214" y="924941"/>
                  </a:lnTo>
                  <a:lnTo>
                    <a:pt x="1278839" y="878408"/>
                  </a:lnTo>
                  <a:lnTo>
                    <a:pt x="1313192" y="833145"/>
                  </a:lnTo>
                  <a:lnTo>
                    <a:pt x="1335697" y="787336"/>
                  </a:lnTo>
                  <a:lnTo>
                    <a:pt x="1343761" y="739178"/>
                  </a:lnTo>
                  <a:lnTo>
                    <a:pt x="1337475" y="699465"/>
                  </a:lnTo>
                  <a:lnTo>
                    <a:pt x="1318018" y="665721"/>
                  </a:lnTo>
                  <a:lnTo>
                    <a:pt x="1284541" y="642289"/>
                  </a:lnTo>
                  <a:lnTo>
                    <a:pt x="1236179" y="633514"/>
                  </a:lnTo>
                  <a:lnTo>
                    <a:pt x="1206893" y="636219"/>
                  </a:lnTo>
                  <a:lnTo>
                    <a:pt x="1180325" y="643534"/>
                  </a:lnTo>
                  <a:lnTo>
                    <a:pt x="1157198" y="654278"/>
                  </a:lnTo>
                  <a:lnTo>
                    <a:pt x="1138237" y="667296"/>
                  </a:lnTo>
                  <a:lnTo>
                    <a:pt x="1155115" y="707339"/>
                  </a:lnTo>
                  <a:lnTo>
                    <a:pt x="1169238" y="697191"/>
                  </a:lnTo>
                  <a:lnTo>
                    <a:pt x="1185938" y="688035"/>
                  </a:lnTo>
                  <a:lnTo>
                    <a:pt x="1204709" y="681418"/>
                  </a:lnTo>
                  <a:lnTo>
                    <a:pt x="1225080" y="678878"/>
                  </a:lnTo>
                  <a:lnTo>
                    <a:pt x="1254213" y="684250"/>
                  </a:lnTo>
                  <a:lnTo>
                    <a:pt x="1273632" y="698715"/>
                  </a:lnTo>
                  <a:lnTo>
                    <a:pt x="1284439" y="719785"/>
                  </a:lnTo>
                  <a:lnTo>
                    <a:pt x="1287805" y="744969"/>
                  </a:lnTo>
                  <a:lnTo>
                    <a:pt x="1282776" y="777430"/>
                  </a:lnTo>
                  <a:lnTo>
                    <a:pt x="1267942" y="810412"/>
                  </a:lnTo>
                  <a:lnTo>
                    <a:pt x="1243723" y="845502"/>
                  </a:lnTo>
                  <a:lnTo>
                    <a:pt x="1210475" y="884288"/>
                  </a:lnTo>
                  <a:lnTo>
                    <a:pt x="1130515" y="968362"/>
                  </a:lnTo>
                  <a:lnTo>
                    <a:pt x="1130515" y="1002626"/>
                  </a:lnTo>
                  <a:lnTo>
                    <a:pt x="1351483" y="1002626"/>
                  </a:lnTo>
                  <a:lnTo>
                    <a:pt x="1351483" y="956297"/>
                  </a:lnTo>
                  <a:close/>
                </a:path>
                <a:path w="5048250" h="1008379">
                  <a:moveTo>
                    <a:pt x="1403578" y="413969"/>
                  </a:moveTo>
                  <a:lnTo>
                    <a:pt x="1379524" y="402094"/>
                  </a:lnTo>
                  <a:lnTo>
                    <a:pt x="1357376" y="387019"/>
                  </a:lnTo>
                  <a:lnTo>
                    <a:pt x="1337221" y="369125"/>
                  </a:lnTo>
                  <a:lnTo>
                    <a:pt x="1319136" y="348843"/>
                  </a:lnTo>
                  <a:lnTo>
                    <a:pt x="1319771" y="348361"/>
                  </a:lnTo>
                  <a:lnTo>
                    <a:pt x="1335278" y="336448"/>
                  </a:lnTo>
                  <a:lnTo>
                    <a:pt x="1352677" y="322059"/>
                  </a:lnTo>
                  <a:lnTo>
                    <a:pt x="1353502" y="321335"/>
                  </a:lnTo>
                  <a:lnTo>
                    <a:pt x="1369352" y="307314"/>
                  </a:lnTo>
                  <a:lnTo>
                    <a:pt x="1383309" y="293839"/>
                  </a:lnTo>
                  <a:lnTo>
                    <a:pt x="1384757" y="294322"/>
                  </a:lnTo>
                  <a:lnTo>
                    <a:pt x="1391031" y="294322"/>
                  </a:lnTo>
                  <a:lnTo>
                    <a:pt x="1392478" y="293839"/>
                  </a:lnTo>
                  <a:lnTo>
                    <a:pt x="1393698" y="293433"/>
                  </a:lnTo>
                  <a:lnTo>
                    <a:pt x="1393863" y="293433"/>
                  </a:lnTo>
                  <a:lnTo>
                    <a:pt x="1395234" y="291604"/>
                  </a:lnTo>
                  <a:lnTo>
                    <a:pt x="1395349" y="291452"/>
                  </a:lnTo>
                  <a:lnTo>
                    <a:pt x="1390853" y="288048"/>
                  </a:lnTo>
                  <a:lnTo>
                    <a:pt x="1355331" y="261505"/>
                  </a:lnTo>
                  <a:lnTo>
                    <a:pt x="1343888" y="275945"/>
                  </a:lnTo>
                  <a:lnTo>
                    <a:pt x="1329994" y="291604"/>
                  </a:lnTo>
                  <a:lnTo>
                    <a:pt x="1315021" y="307174"/>
                  </a:lnTo>
                  <a:lnTo>
                    <a:pt x="1300327" y="321335"/>
                  </a:lnTo>
                  <a:lnTo>
                    <a:pt x="1293075" y="308495"/>
                  </a:lnTo>
                  <a:lnTo>
                    <a:pt x="1286510" y="295287"/>
                  </a:lnTo>
                  <a:lnTo>
                    <a:pt x="1280579" y="281711"/>
                  </a:lnTo>
                  <a:lnTo>
                    <a:pt x="1275232" y="267779"/>
                  </a:lnTo>
                  <a:lnTo>
                    <a:pt x="1275232" y="251371"/>
                  </a:lnTo>
                  <a:lnTo>
                    <a:pt x="1394891" y="251371"/>
                  </a:lnTo>
                  <a:lnTo>
                    <a:pt x="1394891" y="213741"/>
                  </a:lnTo>
                  <a:lnTo>
                    <a:pt x="1275232" y="213741"/>
                  </a:lnTo>
                  <a:lnTo>
                    <a:pt x="1275232" y="181419"/>
                  </a:lnTo>
                  <a:lnTo>
                    <a:pt x="1374622" y="181419"/>
                  </a:lnTo>
                  <a:lnTo>
                    <a:pt x="1374622" y="144741"/>
                  </a:lnTo>
                  <a:lnTo>
                    <a:pt x="1275232" y="144741"/>
                  </a:lnTo>
                  <a:lnTo>
                    <a:pt x="1275232" y="113385"/>
                  </a:lnTo>
                  <a:lnTo>
                    <a:pt x="1387170" y="113385"/>
                  </a:lnTo>
                  <a:lnTo>
                    <a:pt x="1387170" y="75755"/>
                  </a:lnTo>
                  <a:lnTo>
                    <a:pt x="1326857" y="75755"/>
                  </a:lnTo>
                  <a:lnTo>
                    <a:pt x="1333690" y="65278"/>
                  </a:lnTo>
                  <a:lnTo>
                    <a:pt x="1340256" y="54521"/>
                  </a:lnTo>
                  <a:lnTo>
                    <a:pt x="1346263" y="44132"/>
                  </a:lnTo>
                  <a:lnTo>
                    <a:pt x="1351470" y="34747"/>
                  </a:lnTo>
                  <a:lnTo>
                    <a:pt x="1357261" y="34747"/>
                  </a:lnTo>
                  <a:lnTo>
                    <a:pt x="1361122" y="33299"/>
                  </a:lnTo>
                  <a:lnTo>
                    <a:pt x="1363052" y="29921"/>
                  </a:lnTo>
                  <a:lnTo>
                    <a:pt x="1312392" y="13512"/>
                  </a:lnTo>
                  <a:lnTo>
                    <a:pt x="1307007" y="27736"/>
                  </a:lnTo>
                  <a:lnTo>
                    <a:pt x="1300149" y="43370"/>
                  </a:lnTo>
                  <a:lnTo>
                    <a:pt x="1292593" y="59004"/>
                  </a:lnTo>
                  <a:lnTo>
                    <a:pt x="1285367" y="72859"/>
                  </a:lnTo>
                  <a:lnTo>
                    <a:pt x="1293571" y="75755"/>
                  </a:lnTo>
                  <a:lnTo>
                    <a:pt x="1208659" y="75755"/>
                  </a:lnTo>
                  <a:lnTo>
                    <a:pt x="1219263" y="71894"/>
                  </a:lnTo>
                  <a:lnTo>
                    <a:pt x="1214488" y="59004"/>
                  </a:lnTo>
                  <a:lnTo>
                    <a:pt x="1207808" y="44399"/>
                  </a:lnTo>
                  <a:lnTo>
                    <a:pt x="1199857" y="29425"/>
                  </a:lnTo>
                  <a:lnTo>
                    <a:pt x="1191285" y="15443"/>
                  </a:lnTo>
                  <a:lnTo>
                    <a:pt x="1155103" y="27990"/>
                  </a:lnTo>
                  <a:lnTo>
                    <a:pt x="1161554" y="39446"/>
                  </a:lnTo>
                  <a:lnTo>
                    <a:pt x="1167701" y="51689"/>
                  </a:lnTo>
                  <a:lnTo>
                    <a:pt x="1173213" y="64008"/>
                  </a:lnTo>
                  <a:lnTo>
                    <a:pt x="1177772" y="75755"/>
                  </a:lnTo>
                  <a:lnTo>
                    <a:pt x="1124699" y="75755"/>
                  </a:lnTo>
                  <a:lnTo>
                    <a:pt x="1124699" y="113385"/>
                  </a:lnTo>
                  <a:lnTo>
                    <a:pt x="1230845" y="113385"/>
                  </a:lnTo>
                  <a:lnTo>
                    <a:pt x="1230845" y="144741"/>
                  </a:lnTo>
                  <a:lnTo>
                    <a:pt x="1138694" y="144741"/>
                  </a:lnTo>
                  <a:lnTo>
                    <a:pt x="1138694" y="181419"/>
                  </a:lnTo>
                  <a:lnTo>
                    <a:pt x="1230845" y="181419"/>
                  </a:lnTo>
                  <a:lnTo>
                    <a:pt x="1230845" y="213741"/>
                  </a:lnTo>
                  <a:lnTo>
                    <a:pt x="1112151" y="213741"/>
                  </a:lnTo>
                  <a:lnTo>
                    <a:pt x="1112151" y="251371"/>
                  </a:lnTo>
                  <a:lnTo>
                    <a:pt x="1230845" y="251371"/>
                  </a:lnTo>
                  <a:lnTo>
                    <a:pt x="1230845" y="426516"/>
                  </a:lnTo>
                  <a:lnTo>
                    <a:pt x="1205064" y="426516"/>
                  </a:lnTo>
                  <a:lnTo>
                    <a:pt x="1185722" y="425907"/>
                  </a:lnTo>
                  <a:lnTo>
                    <a:pt x="1177290" y="425551"/>
                  </a:lnTo>
                  <a:lnTo>
                    <a:pt x="1181290" y="435292"/>
                  </a:lnTo>
                  <a:lnTo>
                    <a:pt x="1185011" y="446303"/>
                  </a:lnTo>
                  <a:lnTo>
                    <a:pt x="1188008" y="457314"/>
                  </a:lnTo>
                  <a:lnTo>
                    <a:pt x="1189837" y="467055"/>
                  </a:lnTo>
                  <a:lnTo>
                    <a:pt x="1230655" y="465670"/>
                  </a:lnTo>
                  <a:lnTo>
                    <a:pt x="1256957" y="459333"/>
                  </a:lnTo>
                  <a:lnTo>
                    <a:pt x="1271054" y="444652"/>
                  </a:lnTo>
                  <a:lnTo>
                    <a:pt x="1273937" y="426516"/>
                  </a:lnTo>
                  <a:lnTo>
                    <a:pt x="1275232" y="418312"/>
                  </a:lnTo>
                  <a:lnTo>
                    <a:pt x="1275232" y="348361"/>
                  </a:lnTo>
                  <a:lnTo>
                    <a:pt x="1295311" y="380009"/>
                  </a:lnTo>
                  <a:lnTo>
                    <a:pt x="1318602" y="408000"/>
                  </a:lnTo>
                  <a:lnTo>
                    <a:pt x="1345057" y="431749"/>
                  </a:lnTo>
                  <a:lnTo>
                    <a:pt x="1374622" y="450646"/>
                  </a:lnTo>
                  <a:lnTo>
                    <a:pt x="1380502" y="441185"/>
                  </a:lnTo>
                  <a:lnTo>
                    <a:pt x="1388021" y="431038"/>
                  </a:lnTo>
                  <a:lnTo>
                    <a:pt x="1396072" y="421538"/>
                  </a:lnTo>
                  <a:lnTo>
                    <a:pt x="1403578" y="413969"/>
                  </a:lnTo>
                  <a:close/>
                </a:path>
                <a:path w="5048250" h="1008379">
                  <a:moveTo>
                    <a:pt x="1632775" y="817829"/>
                  </a:moveTo>
                  <a:lnTo>
                    <a:pt x="1628165" y="756539"/>
                  </a:lnTo>
                  <a:lnTo>
                    <a:pt x="1614284" y="705421"/>
                  </a:lnTo>
                  <a:lnTo>
                    <a:pt x="1591195" y="666711"/>
                  </a:lnTo>
                  <a:lnTo>
                    <a:pt x="1576222" y="655320"/>
                  </a:lnTo>
                  <a:lnTo>
                    <a:pt x="1576222" y="821690"/>
                  </a:lnTo>
                  <a:lnTo>
                    <a:pt x="1573326" y="873899"/>
                  </a:lnTo>
                  <a:lnTo>
                    <a:pt x="1563179" y="919632"/>
                  </a:lnTo>
                  <a:lnTo>
                    <a:pt x="1544167" y="951255"/>
                  </a:lnTo>
                  <a:lnTo>
                    <a:pt x="1514576" y="963066"/>
                  </a:lnTo>
                  <a:lnTo>
                    <a:pt x="1488782" y="953350"/>
                  </a:lnTo>
                  <a:lnTo>
                    <a:pt x="1469694" y="925245"/>
                  </a:lnTo>
                  <a:lnTo>
                    <a:pt x="1457845" y="880211"/>
                  </a:lnTo>
                  <a:lnTo>
                    <a:pt x="1453781" y="819759"/>
                  </a:lnTo>
                  <a:lnTo>
                    <a:pt x="1458264" y="759333"/>
                  </a:lnTo>
                  <a:lnTo>
                    <a:pt x="1470901" y="714819"/>
                  </a:lnTo>
                  <a:lnTo>
                    <a:pt x="1490421" y="687311"/>
                  </a:lnTo>
                  <a:lnTo>
                    <a:pt x="1515541" y="677900"/>
                  </a:lnTo>
                  <a:lnTo>
                    <a:pt x="1542948" y="687920"/>
                  </a:lnTo>
                  <a:lnTo>
                    <a:pt x="1561858" y="716445"/>
                  </a:lnTo>
                  <a:lnTo>
                    <a:pt x="1572806" y="761161"/>
                  </a:lnTo>
                  <a:lnTo>
                    <a:pt x="1576209" y="817829"/>
                  </a:lnTo>
                  <a:lnTo>
                    <a:pt x="1576222" y="821690"/>
                  </a:lnTo>
                  <a:lnTo>
                    <a:pt x="1576222" y="655320"/>
                  </a:lnTo>
                  <a:lnTo>
                    <a:pt x="1558912" y="642124"/>
                  </a:lnTo>
                  <a:lnTo>
                    <a:pt x="1517459" y="633514"/>
                  </a:lnTo>
                  <a:lnTo>
                    <a:pt x="1476070" y="641692"/>
                  </a:lnTo>
                  <a:lnTo>
                    <a:pt x="1442656" y="665568"/>
                  </a:lnTo>
                  <a:lnTo>
                    <a:pt x="1417942" y="704176"/>
                  </a:lnTo>
                  <a:lnTo>
                    <a:pt x="1402600" y="756539"/>
                  </a:lnTo>
                  <a:lnTo>
                    <a:pt x="1397330" y="821690"/>
                  </a:lnTo>
                  <a:lnTo>
                    <a:pt x="1402143" y="883856"/>
                  </a:lnTo>
                  <a:lnTo>
                    <a:pt x="1416443" y="935393"/>
                  </a:lnTo>
                  <a:lnTo>
                    <a:pt x="1439951" y="974471"/>
                  </a:lnTo>
                  <a:lnTo>
                    <a:pt x="1472425" y="999261"/>
                  </a:lnTo>
                  <a:lnTo>
                    <a:pt x="1513611" y="1007922"/>
                  </a:lnTo>
                  <a:lnTo>
                    <a:pt x="1554721" y="999972"/>
                  </a:lnTo>
                  <a:lnTo>
                    <a:pt x="1587868" y="976452"/>
                  </a:lnTo>
                  <a:lnTo>
                    <a:pt x="1596377" y="963066"/>
                  </a:lnTo>
                  <a:lnTo>
                    <a:pt x="1612366" y="937895"/>
                  </a:lnTo>
                  <a:lnTo>
                    <a:pt x="1627568" y="884847"/>
                  </a:lnTo>
                  <a:lnTo>
                    <a:pt x="1632775" y="817829"/>
                  </a:lnTo>
                  <a:close/>
                </a:path>
                <a:path w="5048250" h="1008379">
                  <a:moveTo>
                    <a:pt x="1811286" y="86360"/>
                  </a:moveTo>
                  <a:lnTo>
                    <a:pt x="1790471" y="53555"/>
                  </a:lnTo>
                  <a:lnTo>
                    <a:pt x="1758213" y="13512"/>
                  </a:lnTo>
                  <a:lnTo>
                    <a:pt x="1735061" y="30886"/>
                  </a:lnTo>
                  <a:lnTo>
                    <a:pt x="1739836" y="35572"/>
                  </a:lnTo>
                  <a:lnTo>
                    <a:pt x="1744713" y="40894"/>
                  </a:lnTo>
                  <a:lnTo>
                    <a:pt x="1749577" y="46761"/>
                  </a:lnTo>
                  <a:lnTo>
                    <a:pt x="1754352" y="53073"/>
                  </a:lnTo>
                  <a:lnTo>
                    <a:pt x="1488503" y="53073"/>
                  </a:lnTo>
                  <a:lnTo>
                    <a:pt x="1488503" y="97942"/>
                  </a:lnTo>
                  <a:lnTo>
                    <a:pt x="1754835" y="97942"/>
                  </a:lnTo>
                  <a:lnTo>
                    <a:pt x="1754835" y="53555"/>
                  </a:lnTo>
                  <a:lnTo>
                    <a:pt x="1764360" y="66281"/>
                  </a:lnTo>
                  <a:lnTo>
                    <a:pt x="1773110" y="79375"/>
                  </a:lnTo>
                  <a:lnTo>
                    <a:pt x="1780692" y="92100"/>
                  </a:lnTo>
                  <a:lnTo>
                    <a:pt x="1786686" y="103733"/>
                  </a:lnTo>
                  <a:lnTo>
                    <a:pt x="1811286" y="86360"/>
                  </a:lnTo>
                  <a:close/>
                </a:path>
                <a:path w="5048250" h="1008379">
                  <a:moveTo>
                    <a:pt x="1826247" y="182867"/>
                  </a:moveTo>
                  <a:lnTo>
                    <a:pt x="1445564" y="182867"/>
                  </a:lnTo>
                  <a:lnTo>
                    <a:pt x="1445564" y="227736"/>
                  </a:lnTo>
                  <a:lnTo>
                    <a:pt x="1621675" y="227736"/>
                  </a:lnTo>
                  <a:lnTo>
                    <a:pt x="1613103" y="273469"/>
                  </a:lnTo>
                  <a:lnTo>
                    <a:pt x="1597583" y="316026"/>
                  </a:lnTo>
                  <a:lnTo>
                    <a:pt x="1573034" y="355015"/>
                  </a:lnTo>
                  <a:lnTo>
                    <a:pt x="1537373" y="390055"/>
                  </a:lnTo>
                  <a:lnTo>
                    <a:pt x="1488503" y="420738"/>
                  </a:lnTo>
                  <a:lnTo>
                    <a:pt x="1497977" y="428091"/>
                  </a:lnTo>
                  <a:lnTo>
                    <a:pt x="1508531" y="436892"/>
                  </a:lnTo>
                  <a:lnTo>
                    <a:pt x="1518361" y="445693"/>
                  </a:lnTo>
                  <a:lnTo>
                    <a:pt x="1525663" y="453059"/>
                  </a:lnTo>
                  <a:lnTo>
                    <a:pt x="1569161" y="425792"/>
                  </a:lnTo>
                  <a:lnTo>
                    <a:pt x="1603781" y="393484"/>
                  </a:lnTo>
                  <a:lnTo>
                    <a:pt x="1630476" y="357289"/>
                  </a:lnTo>
                  <a:lnTo>
                    <a:pt x="1650174" y="318350"/>
                  </a:lnTo>
                  <a:lnTo>
                    <a:pt x="1663814" y="277837"/>
                  </a:lnTo>
                  <a:lnTo>
                    <a:pt x="1672336" y="236905"/>
                  </a:lnTo>
                  <a:lnTo>
                    <a:pt x="1678609" y="236423"/>
                  </a:lnTo>
                  <a:lnTo>
                    <a:pt x="1681988" y="234010"/>
                  </a:lnTo>
                  <a:lnTo>
                    <a:pt x="1682953" y="230632"/>
                  </a:lnTo>
                  <a:lnTo>
                    <a:pt x="1673783" y="228219"/>
                  </a:lnTo>
                  <a:lnTo>
                    <a:pt x="1826247" y="228219"/>
                  </a:lnTo>
                  <a:lnTo>
                    <a:pt x="1826247" y="182867"/>
                  </a:lnTo>
                  <a:close/>
                </a:path>
                <a:path w="5048250" h="1008379">
                  <a:moveTo>
                    <a:pt x="1874012" y="71412"/>
                  </a:moveTo>
                  <a:lnTo>
                    <a:pt x="1863394" y="54279"/>
                  </a:lnTo>
                  <a:lnTo>
                    <a:pt x="1849894" y="35344"/>
                  </a:lnTo>
                  <a:lnTo>
                    <a:pt x="1834934" y="16586"/>
                  </a:lnTo>
                  <a:lnTo>
                    <a:pt x="1819973" y="0"/>
                  </a:lnTo>
                  <a:lnTo>
                    <a:pt x="1797786" y="16408"/>
                  </a:lnTo>
                  <a:lnTo>
                    <a:pt x="1812163" y="32791"/>
                  </a:lnTo>
                  <a:lnTo>
                    <a:pt x="1826666" y="51930"/>
                  </a:lnTo>
                  <a:lnTo>
                    <a:pt x="1839645" y="71158"/>
                  </a:lnTo>
                  <a:lnTo>
                    <a:pt x="1849412" y="87820"/>
                  </a:lnTo>
                  <a:lnTo>
                    <a:pt x="1874012" y="71412"/>
                  </a:lnTo>
                  <a:close/>
                </a:path>
                <a:path w="5048250" h="1008379">
                  <a:moveTo>
                    <a:pt x="2049170" y="691908"/>
                  </a:moveTo>
                  <a:lnTo>
                    <a:pt x="2020709" y="663435"/>
                  </a:lnTo>
                  <a:lnTo>
                    <a:pt x="1892363" y="792251"/>
                  </a:lnTo>
                  <a:lnTo>
                    <a:pt x="1764017" y="663435"/>
                  </a:lnTo>
                  <a:lnTo>
                    <a:pt x="1735074" y="691908"/>
                  </a:lnTo>
                  <a:lnTo>
                    <a:pt x="1863902" y="820242"/>
                  </a:lnTo>
                  <a:lnTo>
                    <a:pt x="1735074" y="949058"/>
                  </a:lnTo>
                  <a:lnTo>
                    <a:pt x="1763534" y="977049"/>
                  </a:lnTo>
                  <a:lnTo>
                    <a:pt x="1892363" y="848715"/>
                  </a:lnTo>
                  <a:lnTo>
                    <a:pt x="2020709" y="977049"/>
                  </a:lnTo>
                  <a:lnTo>
                    <a:pt x="2049170" y="949058"/>
                  </a:lnTo>
                  <a:lnTo>
                    <a:pt x="1920354" y="820242"/>
                  </a:lnTo>
                  <a:lnTo>
                    <a:pt x="2049170" y="691908"/>
                  </a:lnTo>
                  <a:close/>
                </a:path>
                <a:path w="5048250" h="1008379">
                  <a:moveTo>
                    <a:pt x="2300541" y="208432"/>
                  </a:moveTo>
                  <a:lnTo>
                    <a:pt x="1897672" y="208432"/>
                  </a:lnTo>
                  <a:lnTo>
                    <a:pt x="1901532" y="265366"/>
                  </a:lnTo>
                  <a:lnTo>
                    <a:pt x="1907806" y="264883"/>
                  </a:lnTo>
                  <a:lnTo>
                    <a:pt x="1914067" y="261505"/>
                  </a:lnTo>
                  <a:lnTo>
                    <a:pt x="1916963" y="256679"/>
                  </a:lnTo>
                  <a:lnTo>
                    <a:pt x="2300541" y="256679"/>
                  </a:lnTo>
                  <a:lnTo>
                    <a:pt x="2300541" y="208432"/>
                  </a:lnTo>
                  <a:close/>
                </a:path>
                <a:path w="5048250" h="1008379">
                  <a:moveTo>
                    <a:pt x="2310206" y="639305"/>
                  </a:moveTo>
                  <a:lnTo>
                    <a:pt x="2262924" y="639305"/>
                  </a:lnTo>
                  <a:lnTo>
                    <a:pt x="2180907" y="683209"/>
                  </a:lnTo>
                  <a:lnTo>
                    <a:pt x="2193442" y="724230"/>
                  </a:lnTo>
                  <a:lnTo>
                    <a:pt x="2254720" y="690448"/>
                  </a:lnTo>
                  <a:lnTo>
                    <a:pt x="2255685" y="690448"/>
                  </a:lnTo>
                  <a:lnTo>
                    <a:pt x="2255685" y="1002626"/>
                  </a:lnTo>
                  <a:lnTo>
                    <a:pt x="2310206" y="1002626"/>
                  </a:lnTo>
                  <a:lnTo>
                    <a:pt x="2310206" y="639305"/>
                  </a:lnTo>
                  <a:close/>
                </a:path>
                <a:path w="5048250" h="1008379">
                  <a:moveTo>
                    <a:pt x="2647467" y="956297"/>
                  </a:moveTo>
                  <a:lnTo>
                    <a:pt x="2501277" y="956297"/>
                  </a:lnTo>
                  <a:lnTo>
                    <a:pt x="2501277" y="955332"/>
                  </a:lnTo>
                  <a:lnTo>
                    <a:pt x="2531199" y="924941"/>
                  </a:lnTo>
                  <a:lnTo>
                    <a:pt x="2574823" y="878408"/>
                  </a:lnTo>
                  <a:lnTo>
                    <a:pt x="2609177" y="833145"/>
                  </a:lnTo>
                  <a:lnTo>
                    <a:pt x="2631681" y="787336"/>
                  </a:lnTo>
                  <a:lnTo>
                    <a:pt x="2639745" y="739178"/>
                  </a:lnTo>
                  <a:lnTo>
                    <a:pt x="2633459" y="699465"/>
                  </a:lnTo>
                  <a:lnTo>
                    <a:pt x="2614003" y="665721"/>
                  </a:lnTo>
                  <a:lnTo>
                    <a:pt x="2580513" y="642289"/>
                  </a:lnTo>
                  <a:lnTo>
                    <a:pt x="2532151" y="633514"/>
                  </a:lnTo>
                  <a:lnTo>
                    <a:pt x="2502878" y="636219"/>
                  </a:lnTo>
                  <a:lnTo>
                    <a:pt x="2476309" y="643534"/>
                  </a:lnTo>
                  <a:lnTo>
                    <a:pt x="2453182" y="654278"/>
                  </a:lnTo>
                  <a:lnTo>
                    <a:pt x="2434221" y="667296"/>
                  </a:lnTo>
                  <a:lnTo>
                    <a:pt x="2451100" y="707339"/>
                  </a:lnTo>
                  <a:lnTo>
                    <a:pt x="2465222" y="697191"/>
                  </a:lnTo>
                  <a:lnTo>
                    <a:pt x="2481923" y="688035"/>
                  </a:lnTo>
                  <a:lnTo>
                    <a:pt x="2500693" y="681418"/>
                  </a:lnTo>
                  <a:lnTo>
                    <a:pt x="2521064" y="678878"/>
                  </a:lnTo>
                  <a:lnTo>
                    <a:pt x="2550198" y="684250"/>
                  </a:lnTo>
                  <a:lnTo>
                    <a:pt x="2569616" y="698715"/>
                  </a:lnTo>
                  <a:lnTo>
                    <a:pt x="2580424" y="719785"/>
                  </a:lnTo>
                  <a:lnTo>
                    <a:pt x="2583789" y="744969"/>
                  </a:lnTo>
                  <a:lnTo>
                    <a:pt x="2578747" y="777430"/>
                  </a:lnTo>
                  <a:lnTo>
                    <a:pt x="2563926" y="810412"/>
                  </a:lnTo>
                  <a:lnTo>
                    <a:pt x="2539695" y="845502"/>
                  </a:lnTo>
                  <a:lnTo>
                    <a:pt x="2506459" y="884288"/>
                  </a:lnTo>
                  <a:lnTo>
                    <a:pt x="2426487" y="968362"/>
                  </a:lnTo>
                  <a:lnTo>
                    <a:pt x="2426487" y="1002626"/>
                  </a:lnTo>
                  <a:lnTo>
                    <a:pt x="2647467" y="1002626"/>
                  </a:lnTo>
                  <a:lnTo>
                    <a:pt x="2647467" y="956297"/>
                  </a:lnTo>
                  <a:close/>
                </a:path>
                <a:path w="5048250" h="1008379">
                  <a:moveTo>
                    <a:pt x="2712605" y="111937"/>
                  </a:moveTo>
                  <a:lnTo>
                    <a:pt x="2676410" y="94564"/>
                  </a:lnTo>
                  <a:lnTo>
                    <a:pt x="2667736" y="96977"/>
                  </a:lnTo>
                  <a:lnTo>
                    <a:pt x="2523947" y="96977"/>
                  </a:lnTo>
                  <a:lnTo>
                    <a:pt x="2530360" y="84315"/>
                  </a:lnTo>
                  <a:lnTo>
                    <a:pt x="2536914" y="70866"/>
                  </a:lnTo>
                  <a:lnTo>
                    <a:pt x="2543022" y="57696"/>
                  </a:lnTo>
                  <a:lnTo>
                    <a:pt x="2548077" y="45847"/>
                  </a:lnTo>
                  <a:lnTo>
                    <a:pt x="2555798" y="45847"/>
                  </a:lnTo>
                  <a:lnTo>
                    <a:pt x="2560624" y="43916"/>
                  </a:lnTo>
                  <a:lnTo>
                    <a:pt x="2562555" y="39090"/>
                  </a:lnTo>
                  <a:lnTo>
                    <a:pt x="2500312" y="24599"/>
                  </a:lnTo>
                  <a:lnTo>
                    <a:pt x="2479941" y="73418"/>
                  </a:lnTo>
                  <a:lnTo>
                    <a:pt x="2454059" y="120865"/>
                  </a:lnTo>
                  <a:lnTo>
                    <a:pt x="2423401" y="165227"/>
                  </a:lnTo>
                  <a:lnTo>
                    <a:pt x="2388717" y="204800"/>
                  </a:lnTo>
                  <a:lnTo>
                    <a:pt x="2350744" y="237871"/>
                  </a:lnTo>
                  <a:lnTo>
                    <a:pt x="2360511" y="244449"/>
                  </a:lnTo>
                  <a:lnTo>
                    <a:pt x="2371369" y="252526"/>
                  </a:lnTo>
                  <a:lnTo>
                    <a:pt x="2381681" y="260870"/>
                  </a:lnTo>
                  <a:lnTo>
                    <a:pt x="2389822" y="268262"/>
                  </a:lnTo>
                  <a:lnTo>
                    <a:pt x="2419388" y="241515"/>
                  </a:lnTo>
                  <a:lnTo>
                    <a:pt x="2447594" y="210604"/>
                  </a:lnTo>
                  <a:lnTo>
                    <a:pt x="2473820" y="176796"/>
                  </a:lnTo>
                  <a:lnTo>
                    <a:pt x="2497417" y="141376"/>
                  </a:lnTo>
                  <a:lnTo>
                    <a:pt x="2645537" y="141376"/>
                  </a:lnTo>
                  <a:lnTo>
                    <a:pt x="2635300" y="170510"/>
                  </a:lnTo>
                  <a:lnTo>
                    <a:pt x="2623350" y="198602"/>
                  </a:lnTo>
                  <a:lnTo>
                    <a:pt x="2609583" y="225704"/>
                  </a:lnTo>
                  <a:lnTo>
                    <a:pt x="2593911" y="251853"/>
                  </a:lnTo>
                  <a:lnTo>
                    <a:pt x="2569895" y="239661"/>
                  </a:lnTo>
                  <a:lnTo>
                    <a:pt x="2545791" y="228460"/>
                  </a:lnTo>
                  <a:lnTo>
                    <a:pt x="2521864" y="218338"/>
                  </a:lnTo>
                  <a:lnTo>
                    <a:pt x="2498382" y="209397"/>
                  </a:lnTo>
                  <a:lnTo>
                    <a:pt x="2471839" y="247040"/>
                  </a:lnTo>
                  <a:lnTo>
                    <a:pt x="2495435" y="256501"/>
                  </a:lnTo>
                  <a:lnTo>
                    <a:pt x="2519070" y="267360"/>
                  </a:lnTo>
                  <a:lnTo>
                    <a:pt x="2542616" y="279400"/>
                  </a:lnTo>
                  <a:lnTo>
                    <a:pt x="2565933" y="292392"/>
                  </a:lnTo>
                  <a:lnTo>
                    <a:pt x="2531414" y="330327"/>
                  </a:lnTo>
                  <a:lnTo>
                    <a:pt x="2492413" y="364274"/>
                  </a:lnTo>
                  <a:lnTo>
                    <a:pt x="2449157" y="393890"/>
                  </a:lnTo>
                  <a:lnTo>
                    <a:pt x="2401887" y="418795"/>
                  </a:lnTo>
                  <a:lnTo>
                    <a:pt x="2412034" y="426148"/>
                  </a:lnTo>
                  <a:lnTo>
                    <a:pt x="2422690" y="435622"/>
                  </a:lnTo>
                  <a:lnTo>
                    <a:pt x="2432342" y="445731"/>
                  </a:lnTo>
                  <a:lnTo>
                    <a:pt x="2439517" y="454990"/>
                  </a:lnTo>
                  <a:lnTo>
                    <a:pt x="2488552" y="427393"/>
                  </a:lnTo>
                  <a:lnTo>
                    <a:pt x="2532875" y="395287"/>
                  </a:lnTo>
                  <a:lnTo>
                    <a:pt x="2572499" y="358648"/>
                  </a:lnTo>
                  <a:lnTo>
                    <a:pt x="2607424" y="317487"/>
                  </a:lnTo>
                  <a:lnTo>
                    <a:pt x="2622321" y="326859"/>
                  </a:lnTo>
                  <a:lnTo>
                    <a:pt x="2637942" y="337134"/>
                  </a:lnTo>
                  <a:lnTo>
                    <a:pt x="2653017" y="347599"/>
                  </a:lnTo>
                  <a:lnTo>
                    <a:pt x="2666288" y="357517"/>
                  </a:lnTo>
                  <a:lnTo>
                    <a:pt x="2693784" y="311683"/>
                  </a:lnTo>
                  <a:lnTo>
                    <a:pt x="2680944" y="302564"/>
                  </a:lnTo>
                  <a:lnTo>
                    <a:pt x="2666339" y="292938"/>
                  </a:lnTo>
                  <a:lnTo>
                    <a:pt x="2651112" y="283400"/>
                  </a:lnTo>
                  <a:lnTo>
                    <a:pt x="2636367" y="274535"/>
                  </a:lnTo>
                  <a:lnTo>
                    <a:pt x="2656243" y="240690"/>
                  </a:lnTo>
                  <a:lnTo>
                    <a:pt x="2674493" y="202831"/>
                  </a:lnTo>
                  <a:lnTo>
                    <a:pt x="2690926" y="161975"/>
                  </a:lnTo>
                  <a:lnTo>
                    <a:pt x="2705366" y="119176"/>
                  </a:lnTo>
                  <a:lnTo>
                    <a:pt x="2708745" y="117729"/>
                  </a:lnTo>
                  <a:lnTo>
                    <a:pt x="2711640" y="115316"/>
                  </a:lnTo>
                  <a:lnTo>
                    <a:pt x="2712605" y="111937"/>
                  </a:lnTo>
                  <a:close/>
                </a:path>
                <a:path w="5048250" h="1008379">
                  <a:moveTo>
                    <a:pt x="2918625" y="956297"/>
                  </a:moveTo>
                  <a:lnTo>
                    <a:pt x="2772435" y="956297"/>
                  </a:lnTo>
                  <a:lnTo>
                    <a:pt x="2772435" y="955332"/>
                  </a:lnTo>
                  <a:lnTo>
                    <a:pt x="2802356" y="924941"/>
                  </a:lnTo>
                  <a:lnTo>
                    <a:pt x="2845981" y="878408"/>
                  </a:lnTo>
                  <a:lnTo>
                    <a:pt x="2880334" y="833145"/>
                  </a:lnTo>
                  <a:lnTo>
                    <a:pt x="2902839" y="787336"/>
                  </a:lnTo>
                  <a:lnTo>
                    <a:pt x="2910916" y="739178"/>
                  </a:lnTo>
                  <a:lnTo>
                    <a:pt x="2904617" y="699465"/>
                  </a:lnTo>
                  <a:lnTo>
                    <a:pt x="2885160" y="665721"/>
                  </a:lnTo>
                  <a:lnTo>
                    <a:pt x="2851683" y="642289"/>
                  </a:lnTo>
                  <a:lnTo>
                    <a:pt x="2803321" y="633514"/>
                  </a:lnTo>
                  <a:lnTo>
                    <a:pt x="2774035" y="636219"/>
                  </a:lnTo>
                  <a:lnTo>
                    <a:pt x="2747467" y="643534"/>
                  </a:lnTo>
                  <a:lnTo>
                    <a:pt x="2724340" y="654278"/>
                  </a:lnTo>
                  <a:lnTo>
                    <a:pt x="2705379" y="667296"/>
                  </a:lnTo>
                  <a:lnTo>
                    <a:pt x="2722270" y="707339"/>
                  </a:lnTo>
                  <a:lnTo>
                    <a:pt x="2736380" y="697191"/>
                  </a:lnTo>
                  <a:lnTo>
                    <a:pt x="2753080" y="688035"/>
                  </a:lnTo>
                  <a:lnTo>
                    <a:pt x="2771851" y="681418"/>
                  </a:lnTo>
                  <a:lnTo>
                    <a:pt x="2792222" y="678878"/>
                  </a:lnTo>
                  <a:lnTo>
                    <a:pt x="2821355" y="684250"/>
                  </a:lnTo>
                  <a:lnTo>
                    <a:pt x="2840774" y="698715"/>
                  </a:lnTo>
                  <a:lnTo>
                    <a:pt x="2851581" y="719785"/>
                  </a:lnTo>
                  <a:lnTo>
                    <a:pt x="2854934" y="744969"/>
                  </a:lnTo>
                  <a:lnTo>
                    <a:pt x="2849905" y="777430"/>
                  </a:lnTo>
                  <a:lnTo>
                    <a:pt x="2835084" y="810412"/>
                  </a:lnTo>
                  <a:lnTo>
                    <a:pt x="2810853" y="845502"/>
                  </a:lnTo>
                  <a:lnTo>
                    <a:pt x="2777629" y="884288"/>
                  </a:lnTo>
                  <a:lnTo>
                    <a:pt x="2697657" y="968362"/>
                  </a:lnTo>
                  <a:lnTo>
                    <a:pt x="2697657" y="1002626"/>
                  </a:lnTo>
                  <a:lnTo>
                    <a:pt x="2918625" y="1002626"/>
                  </a:lnTo>
                  <a:lnTo>
                    <a:pt x="2918625" y="956297"/>
                  </a:lnTo>
                  <a:close/>
                </a:path>
                <a:path w="5048250" h="1008379">
                  <a:moveTo>
                    <a:pt x="2935033" y="35229"/>
                  </a:moveTo>
                  <a:lnTo>
                    <a:pt x="2881960" y="16891"/>
                  </a:lnTo>
                  <a:lnTo>
                    <a:pt x="2863113" y="65874"/>
                  </a:lnTo>
                  <a:lnTo>
                    <a:pt x="2840723" y="113296"/>
                  </a:lnTo>
                  <a:lnTo>
                    <a:pt x="2815640" y="157441"/>
                  </a:lnTo>
                  <a:lnTo>
                    <a:pt x="2788742" y="196634"/>
                  </a:lnTo>
                  <a:lnTo>
                    <a:pt x="2760853" y="229184"/>
                  </a:lnTo>
                  <a:lnTo>
                    <a:pt x="2766923" y="239115"/>
                  </a:lnTo>
                  <a:lnTo>
                    <a:pt x="2773591" y="251498"/>
                  </a:lnTo>
                  <a:lnTo>
                    <a:pt x="2779788" y="264058"/>
                  </a:lnTo>
                  <a:lnTo>
                    <a:pt x="2784500" y="274535"/>
                  </a:lnTo>
                  <a:lnTo>
                    <a:pt x="2798445" y="258724"/>
                  </a:lnTo>
                  <a:lnTo>
                    <a:pt x="2812059" y="241731"/>
                  </a:lnTo>
                  <a:lnTo>
                    <a:pt x="2825419" y="223647"/>
                  </a:lnTo>
                  <a:lnTo>
                    <a:pt x="2838539" y="204571"/>
                  </a:lnTo>
                  <a:lnTo>
                    <a:pt x="2838539" y="466559"/>
                  </a:lnTo>
                  <a:lnTo>
                    <a:pt x="2883408" y="466559"/>
                  </a:lnTo>
                  <a:lnTo>
                    <a:pt x="2883408" y="204571"/>
                  </a:lnTo>
                  <a:lnTo>
                    <a:pt x="2883408" y="149098"/>
                  </a:lnTo>
                  <a:lnTo>
                    <a:pt x="2890647" y="148602"/>
                  </a:lnTo>
                  <a:lnTo>
                    <a:pt x="2894025" y="145707"/>
                  </a:lnTo>
                  <a:lnTo>
                    <a:pt x="2894990" y="141859"/>
                  </a:lnTo>
                  <a:lnTo>
                    <a:pt x="2878582" y="137515"/>
                  </a:lnTo>
                  <a:lnTo>
                    <a:pt x="2890609" y="113741"/>
                  </a:lnTo>
                  <a:lnTo>
                    <a:pt x="2901988" y="89560"/>
                  </a:lnTo>
                  <a:lnTo>
                    <a:pt x="2912643" y="65112"/>
                  </a:lnTo>
                  <a:lnTo>
                    <a:pt x="2922498" y="40525"/>
                  </a:lnTo>
                  <a:lnTo>
                    <a:pt x="2928759" y="41008"/>
                  </a:lnTo>
                  <a:lnTo>
                    <a:pt x="2929636" y="40525"/>
                  </a:lnTo>
                  <a:lnTo>
                    <a:pt x="2933115" y="38608"/>
                  </a:lnTo>
                  <a:lnTo>
                    <a:pt x="2935033" y="35229"/>
                  </a:lnTo>
                  <a:close/>
                </a:path>
                <a:path w="5048250" h="1008379">
                  <a:moveTo>
                    <a:pt x="3199930" y="817829"/>
                  </a:moveTo>
                  <a:lnTo>
                    <a:pt x="3195307" y="756539"/>
                  </a:lnTo>
                  <a:lnTo>
                    <a:pt x="3181426" y="705421"/>
                  </a:lnTo>
                  <a:lnTo>
                    <a:pt x="3158337" y="666711"/>
                  </a:lnTo>
                  <a:lnTo>
                    <a:pt x="3143364" y="655307"/>
                  </a:lnTo>
                  <a:lnTo>
                    <a:pt x="3143364" y="817829"/>
                  </a:lnTo>
                  <a:lnTo>
                    <a:pt x="3143364" y="821690"/>
                  </a:lnTo>
                  <a:lnTo>
                    <a:pt x="3140481" y="873899"/>
                  </a:lnTo>
                  <a:lnTo>
                    <a:pt x="3130334" y="919632"/>
                  </a:lnTo>
                  <a:lnTo>
                    <a:pt x="3111309" y="951255"/>
                  </a:lnTo>
                  <a:lnTo>
                    <a:pt x="3081718" y="963066"/>
                  </a:lnTo>
                  <a:lnTo>
                    <a:pt x="3055937" y="953350"/>
                  </a:lnTo>
                  <a:lnTo>
                    <a:pt x="3036849" y="925245"/>
                  </a:lnTo>
                  <a:lnTo>
                    <a:pt x="3025000" y="880211"/>
                  </a:lnTo>
                  <a:lnTo>
                    <a:pt x="3020923" y="819759"/>
                  </a:lnTo>
                  <a:lnTo>
                    <a:pt x="3025419" y="759333"/>
                  </a:lnTo>
                  <a:lnTo>
                    <a:pt x="3038056" y="714819"/>
                  </a:lnTo>
                  <a:lnTo>
                    <a:pt x="3057563" y="687311"/>
                  </a:lnTo>
                  <a:lnTo>
                    <a:pt x="3082683" y="677900"/>
                  </a:lnTo>
                  <a:lnTo>
                    <a:pt x="3110090" y="687920"/>
                  </a:lnTo>
                  <a:lnTo>
                    <a:pt x="3129000" y="716445"/>
                  </a:lnTo>
                  <a:lnTo>
                    <a:pt x="3139948" y="761161"/>
                  </a:lnTo>
                  <a:lnTo>
                    <a:pt x="3143364" y="817829"/>
                  </a:lnTo>
                  <a:lnTo>
                    <a:pt x="3143364" y="655307"/>
                  </a:lnTo>
                  <a:lnTo>
                    <a:pt x="3126067" y="642124"/>
                  </a:lnTo>
                  <a:lnTo>
                    <a:pt x="3084614" y="633514"/>
                  </a:lnTo>
                  <a:lnTo>
                    <a:pt x="3043212" y="641692"/>
                  </a:lnTo>
                  <a:lnTo>
                    <a:pt x="3009811" y="665568"/>
                  </a:lnTo>
                  <a:lnTo>
                    <a:pt x="2985084" y="704176"/>
                  </a:lnTo>
                  <a:lnTo>
                    <a:pt x="2969742" y="756539"/>
                  </a:lnTo>
                  <a:lnTo>
                    <a:pt x="2964472" y="821690"/>
                  </a:lnTo>
                  <a:lnTo>
                    <a:pt x="2969298" y="883856"/>
                  </a:lnTo>
                  <a:lnTo>
                    <a:pt x="2983585" y="935393"/>
                  </a:lnTo>
                  <a:lnTo>
                    <a:pt x="3007093" y="974471"/>
                  </a:lnTo>
                  <a:lnTo>
                    <a:pt x="3039567" y="999261"/>
                  </a:lnTo>
                  <a:lnTo>
                    <a:pt x="3080753" y="1007922"/>
                  </a:lnTo>
                  <a:lnTo>
                    <a:pt x="3121863" y="999972"/>
                  </a:lnTo>
                  <a:lnTo>
                    <a:pt x="3155010" y="976452"/>
                  </a:lnTo>
                  <a:lnTo>
                    <a:pt x="3163519" y="963066"/>
                  </a:lnTo>
                  <a:lnTo>
                    <a:pt x="3179521" y="937895"/>
                  </a:lnTo>
                  <a:lnTo>
                    <a:pt x="3194710" y="884847"/>
                  </a:lnTo>
                  <a:lnTo>
                    <a:pt x="3199930" y="817829"/>
                  </a:lnTo>
                  <a:close/>
                </a:path>
                <a:path w="5048250" h="1008379">
                  <a:moveTo>
                    <a:pt x="3224047" y="95059"/>
                  </a:moveTo>
                  <a:lnTo>
                    <a:pt x="3016097" y="95059"/>
                  </a:lnTo>
                  <a:lnTo>
                    <a:pt x="3021711" y="81673"/>
                  </a:lnTo>
                  <a:lnTo>
                    <a:pt x="3026956" y="68338"/>
                  </a:lnTo>
                  <a:lnTo>
                    <a:pt x="3031833" y="55092"/>
                  </a:lnTo>
                  <a:lnTo>
                    <a:pt x="3036366" y="41973"/>
                  </a:lnTo>
                  <a:lnTo>
                    <a:pt x="3042628" y="42456"/>
                  </a:lnTo>
                  <a:lnTo>
                    <a:pt x="3043720" y="41973"/>
                  </a:lnTo>
                  <a:lnTo>
                    <a:pt x="3046971" y="40525"/>
                  </a:lnTo>
                  <a:lnTo>
                    <a:pt x="3048419" y="36677"/>
                  </a:lnTo>
                  <a:lnTo>
                    <a:pt x="2992945" y="19786"/>
                  </a:lnTo>
                  <a:lnTo>
                    <a:pt x="2974340" y="74066"/>
                  </a:lnTo>
                  <a:lnTo>
                    <a:pt x="2951264" y="126238"/>
                  </a:lnTo>
                  <a:lnTo>
                    <a:pt x="2925013" y="173062"/>
                  </a:lnTo>
                  <a:lnTo>
                    <a:pt x="2896920" y="211328"/>
                  </a:lnTo>
                  <a:lnTo>
                    <a:pt x="2905468" y="218135"/>
                  </a:lnTo>
                  <a:lnTo>
                    <a:pt x="2915018" y="226707"/>
                  </a:lnTo>
                  <a:lnTo>
                    <a:pt x="2924200" y="235546"/>
                  </a:lnTo>
                  <a:lnTo>
                    <a:pt x="2931668" y="243179"/>
                  </a:lnTo>
                  <a:lnTo>
                    <a:pt x="2948825" y="220649"/>
                  </a:lnTo>
                  <a:lnTo>
                    <a:pt x="2965437" y="195414"/>
                  </a:lnTo>
                  <a:lnTo>
                    <a:pt x="2981325" y="167995"/>
                  </a:lnTo>
                  <a:lnTo>
                    <a:pt x="2996311" y="138963"/>
                  </a:lnTo>
                  <a:lnTo>
                    <a:pt x="3030563" y="138963"/>
                  </a:lnTo>
                  <a:lnTo>
                    <a:pt x="3030563" y="466077"/>
                  </a:lnTo>
                  <a:lnTo>
                    <a:pt x="3077857" y="466077"/>
                  </a:lnTo>
                  <a:lnTo>
                    <a:pt x="3077857" y="351739"/>
                  </a:lnTo>
                  <a:lnTo>
                    <a:pt x="3218256" y="351739"/>
                  </a:lnTo>
                  <a:lnTo>
                    <a:pt x="3218256" y="308787"/>
                  </a:lnTo>
                  <a:lnTo>
                    <a:pt x="3077857" y="308787"/>
                  </a:lnTo>
                  <a:lnTo>
                    <a:pt x="3077857" y="243179"/>
                  </a:lnTo>
                  <a:lnTo>
                    <a:pt x="3211982" y="243179"/>
                  </a:lnTo>
                  <a:lnTo>
                    <a:pt x="3211982" y="201206"/>
                  </a:lnTo>
                  <a:lnTo>
                    <a:pt x="3077857" y="201206"/>
                  </a:lnTo>
                  <a:lnTo>
                    <a:pt x="3077857" y="138963"/>
                  </a:lnTo>
                  <a:lnTo>
                    <a:pt x="3224047" y="138963"/>
                  </a:lnTo>
                  <a:lnTo>
                    <a:pt x="3224047" y="95059"/>
                  </a:lnTo>
                  <a:close/>
                </a:path>
                <a:path w="5048250" h="1008379">
                  <a:moveTo>
                    <a:pt x="3651059" y="847267"/>
                  </a:moveTo>
                  <a:lnTo>
                    <a:pt x="3642842" y="791159"/>
                  </a:lnTo>
                  <a:lnTo>
                    <a:pt x="3621862" y="755230"/>
                  </a:lnTo>
                  <a:lnTo>
                    <a:pt x="3593655" y="736130"/>
                  </a:lnTo>
                  <a:lnTo>
                    <a:pt x="3563721" y="730504"/>
                  </a:lnTo>
                  <a:lnTo>
                    <a:pt x="3533546" y="734974"/>
                  </a:lnTo>
                  <a:lnTo>
                    <a:pt x="3509327" y="746721"/>
                  </a:lnTo>
                  <a:lnTo>
                    <a:pt x="3490722" y="763270"/>
                  </a:lnTo>
                  <a:lnTo>
                    <a:pt x="3477361" y="782116"/>
                  </a:lnTo>
                  <a:lnTo>
                    <a:pt x="3475913" y="782116"/>
                  </a:lnTo>
                  <a:lnTo>
                    <a:pt x="3465055" y="761644"/>
                  </a:lnTo>
                  <a:lnTo>
                    <a:pt x="3448710" y="745274"/>
                  </a:lnTo>
                  <a:lnTo>
                    <a:pt x="3427399" y="734428"/>
                  </a:lnTo>
                  <a:lnTo>
                    <a:pt x="3401618" y="730504"/>
                  </a:lnTo>
                  <a:lnTo>
                    <a:pt x="3372624" y="734517"/>
                  </a:lnTo>
                  <a:lnTo>
                    <a:pt x="3349561" y="745210"/>
                  </a:lnTo>
                  <a:lnTo>
                    <a:pt x="3331654" y="760628"/>
                  </a:lnTo>
                  <a:lnTo>
                    <a:pt x="3318141" y="778751"/>
                  </a:lnTo>
                  <a:lnTo>
                    <a:pt x="3316211" y="778751"/>
                  </a:lnTo>
                  <a:lnTo>
                    <a:pt x="3313315" y="733882"/>
                  </a:lnTo>
                  <a:lnTo>
                    <a:pt x="3264585" y="733882"/>
                  </a:lnTo>
                  <a:lnTo>
                    <a:pt x="3265576" y="752182"/>
                  </a:lnTo>
                  <a:lnTo>
                    <a:pt x="3266338" y="771385"/>
                  </a:lnTo>
                  <a:lnTo>
                    <a:pt x="3266821" y="791146"/>
                  </a:lnTo>
                  <a:lnTo>
                    <a:pt x="3266998" y="811072"/>
                  </a:lnTo>
                  <a:lnTo>
                    <a:pt x="3266998" y="1005027"/>
                  </a:lnTo>
                  <a:lnTo>
                    <a:pt x="3322485" y="1005027"/>
                  </a:lnTo>
                  <a:lnTo>
                    <a:pt x="3322485" y="841946"/>
                  </a:lnTo>
                  <a:lnTo>
                    <a:pt x="3327679" y="815289"/>
                  </a:lnTo>
                  <a:lnTo>
                    <a:pt x="3341243" y="794727"/>
                  </a:lnTo>
                  <a:lnTo>
                    <a:pt x="3360140" y="781494"/>
                  </a:lnTo>
                  <a:lnTo>
                    <a:pt x="3381337" y="776820"/>
                  </a:lnTo>
                  <a:lnTo>
                    <a:pt x="3402952" y="781939"/>
                  </a:lnTo>
                  <a:lnTo>
                    <a:pt x="3418497" y="796112"/>
                  </a:lnTo>
                  <a:lnTo>
                    <a:pt x="3427895" y="817524"/>
                  </a:lnTo>
                  <a:lnTo>
                    <a:pt x="3431044" y="844359"/>
                  </a:lnTo>
                  <a:lnTo>
                    <a:pt x="3431044" y="1005027"/>
                  </a:lnTo>
                  <a:lnTo>
                    <a:pt x="3486531" y="1005027"/>
                  </a:lnTo>
                  <a:lnTo>
                    <a:pt x="3486531" y="838098"/>
                  </a:lnTo>
                  <a:lnTo>
                    <a:pt x="3491077" y="813866"/>
                  </a:lnTo>
                  <a:lnTo>
                    <a:pt x="3503358" y="794423"/>
                  </a:lnTo>
                  <a:lnTo>
                    <a:pt x="3521341" y="781507"/>
                  </a:lnTo>
                  <a:lnTo>
                    <a:pt x="3542982" y="776820"/>
                  </a:lnTo>
                  <a:lnTo>
                    <a:pt x="3566058" y="781964"/>
                  </a:lnTo>
                  <a:lnTo>
                    <a:pt x="3582479" y="797026"/>
                  </a:lnTo>
                  <a:lnTo>
                    <a:pt x="3592309" y="821397"/>
                  </a:lnTo>
                  <a:lnTo>
                    <a:pt x="3595573" y="854494"/>
                  </a:lnTo>
                  <a:lnTo>
                    <a:pt x="3595573" y="1005027"/>
                  </a:lnTo>
                  <a:lnTo>
                    <a:pt x="3651059" y="1005027"/>
                  </a:lnTo>
                  <a:lnTo>
                    <a:pt x="3651059" y="847267"/>
                  </a:lnTo>
                  <a:close/>
                </a:path>
                <a:path w="5048250" h="1008379">
                  <a:moveTo>
                    <a:pt x="3710406" y="358013"/>
                  </a:moveTo>
                  <a:lnTo>
                    <a:pt x="3700869" y="353402"/>
                  </a:lnTo>
                  <a:lnTo>
                    <a:pt x="3690861" y="347218"/>
                  </a:lnTo>
                  <a:lnTo>
                    <a:pt x="3681234" y="340029"/>
                  </a:lnTo>
                  <a:lnTo>
                    <a:pt x="3672776" y="332435"/>
                  </a:lnTo>
                  <a:lnTo>
                    <a:pt x="3669830" y="373253"/>
                  </a:lnTo>
                  <a:lnTo>
                    <a:pt x="3665169" y="400951"/>
                  </a:lnTo>
                  <a:lnTo>
                    <a:pt x="3658527" y="416699"/>
                  </a:lnTo>
                  <a:lnTo>
                    <a:pt x="3649611" y="421690"/>
                  </a:lnTo>
                  <a:lnTo>
                    <a:pt x="3633635" y="416877"/>
                  </a:lnTo>
                  <a:lnTo>
                    <a:pt x="3618369" y="403059"/>
                  </a:lnTo>
                  <a:lnTo>
                    <a:pt x="3604018" y="381190"/>
                  </a:lnTo>
                  <a:lnTo>
                    <a:pt x="3590747" y="352209"/>
                  </a:lnTo>
                  <a:lnTo>
                    <a:pt x="3614445" y="317068"/>
                  </a:lnTo>
                  <a:lnTo>
                    <a:pt x="3635616" y="279120"/>
                  </a:lnTo>
                  <a:lnTo>
                    <a:pt x="3654260" y="238633"/>
                  </a:lnTo>
                  <a:lnTo>
                    <a:pt x="3670363" y="195884"/>
                  </a:lnTo>
                  <a:lnTo>
                    <a:pt x="3677120" y="195884"/>
                  </a:lnTo>
                  <a:lnTo>
                    <a:pt x="3681463" y="193954"/>
                  </a:lnTo>
                  <a:lnTo>
                    <a:pt x="3682898" y="190106"/>
                  </a:lnTo>
                  <a:lnTo>
                    <a:pt x="3629355" y="174180"/>
                  </a:lnTo>
                  <a:lnTo>
                    <a:pt x="3618026" y="207530"/>
                  </a:lnTo>
                  <a:lnTo>
                    <a:pt x="3604984" y="239433"/>
                  </a:lnTo>
                  <a:lnTo>
                    <a:pt x="3590137" y="269709"/>
                  </a:lnTo>
                  <a:lnTo>
                    <a:pt x="3573386" y="298183"/>
                  </a:lnTo>
                  <a:lnTo>
                    <a:pt x="3564966" y="262470"/>
                  </a:lnTo>
                  <a:lnTo>
                    <a:pt x="3557816" y="223812"/>
                  </a:lnTo>
                  <a:lnTo>
                    <a:pt x="3551936" y="182905"/>
                  </a:lnTo>
                  <a:lnTo>
                    <a:pt x="3547326" y="140411"/>
                  </a:lnTo>
                  <a:lnTo>
                    <a:pt x="3697859" y="140411"/>
                  </a:lnTo>
                  <a:lnTo>
                    <a:pt x="3697859" y="96507"/>
                  </a:lnTo>
                  <a:lnTo>
                    <a:pt x="3654920" y="96507"/>
                  </a:lnTo>
                  <a:lnTo>
                    <a:pt x="3680015" y="71412"/>
                  </a:lnTo>
                  <a:lnTo>
                    <a:pt x="3663962" y="57797"/>
                  </a:lnTo>
                  <a:lnTo>
                    <a:pt x="3643528" y="43180"/>
                  </a:lnTo>
                  <a:lnTo>
                    <a:pt x="3621189" y="28930"/>
                  </a:lnTo>
                  <a:lnTo>
                    <a:pt x="3599434" y="16408"/>
                  </a:lnTo>
                  <a:lnTo>
                    <a:pt x="3570973" y="43421"/>
                  </a:lnTo>
                  <a:lnTo>
                    <a:pt x="3591217" y="55511"/>
                  </a:lnTo>
                  <a:lnTo>
                    <a:pt x="3611676" y="69240"/>
                  </a:lnTo>
                  <a:lnTo>
                    <a:pt x="3630612" y="83324"/>
                  </a:lnTo>
                  <a:lnTo>
                    <a:pt x="3646233" y="96507"/>
                  </a:lnTo>
                  <a:lnTo>
                    <a:pt x="3544430" y="96507"/>
                  </a:lnTo>
                  <a:lnTo>
                    <a:pt x="3543795" y="79057"/>
                  </a:lnTo>
                  <a:lnTo>
                    <a:pt x="3543350" y="61518"/>
                  </a:lnTo>
                  <a:lnTo>
                    <a:pt x="3543071" y="43980"/>
                  </a:lnTo>
                  <a:lnTo>
                    <a:pt x="3542982" y="26543"/>
                  </a:lnTo>
                  <a:lnTo>
                    <a:pt x="3551186" y="25577"/>
                  </a:lnTo>
                  <a:lnTo>
                    <a:pt x="3555047" y="22682"/>
                  </a:lnTo>
                  <a:lnTo>
                    <a:pt x="3555047" y="18338"/>
                  </a:lnTo>
                  <a:lnTo>
                    <a:pt x="3496665" y="14960"/>
                  </a:lnTo>
                  <a:lnTo>
                    <a:pt x="3496843" y="35306"/>
                  </a:lnTo>
                  <a:lnTo>
                    <a:pt x="3497389" y="55727"/>
                  </a:lnTo>
                  <a:lnTo>
                    <a:pt x="3498291" y="76161"/>
                  </a:lnTo>
                  <a:lnTo>
                    <a:pt x="3499561" y="96507"/>
                  </a:lnTo>
                  <a:lnTo>
                    <a:pt x="3296437" y="96507"/>
                  </a:lnTo>
                  <a:lnTo>
                    <a:pt x="3296437" y="233045"/>
                  </a:lnTo>
                  <a:lnTo>
                    <a:pt x="3295167" y="283464"/>
                  </a:lnTo>
                  <a:lnTo>
                    <a:pt x="3289135" y="337134"/>
                  </a:lnTo>
                  <a:lnTo>
                    <a:pt x="3275063" y="389915"/>
                  </a:lnTo>
                  <a:lnTo>
                    <a:pt x="3249638" y="437616"/>
                  </a:lnTo>
                  <a:lnTo>
                    <a:pt x="3258540" y="443306"/>
                  </a:lnTo>
                  <a:lnTo>
                    <a:pt x="3268815" y="451243"/>
                  </a:lnTo>
                  <a:lnTo>
                    <a:pt x="3278543" y="459740"/>
                  </a:lnTo>
                  <a:lnTo>
                    <a:pt x="3285820" y="467042"/>
                  </a:lnTo>
                  <a:lnTo>
                    <a:pt x="3309328" y="426554"/>
                  </a:lnTo>
                  <a:lnTo>
                    <a:pt x="3325228" y="380568"/>
                  </a:lnTo>
                  <a:lnTo>
                    <a:pt x="3334905" y="332054"/>
                  </a:lnTo>
                  <a:lnTo>
                    <a:pt x="3339795" y="283984"/>
                  </a:lnTo>
                  <a:lnTo>
                    <a:pt x="3341306" y="239318"/>
                  </a:lnTo>
                  <a:lnTo>
                    <a:pt x="3426218" y="239318"/>
                  </a:lnTo>
                  <a:lnTo>
                    <a:pt x="3424644" y="288023"/>
                  </a:lnTo>
                  <a:lnTo>
                    <a:pt x="3419843" y="341833"/>
                  </a:lnTo>
                  <a:lnTo>
                    <a:pt x="3407892" y="357530"/>
                  </a:lnTo>
                  <a:lnTo>
                    <a:pt x="3393122" y="357416"/>
                  </a:lnTo>
                  <a:lnTo>
                    <a:pt x="3381959" y="357047"/>
                  </a:lnTo>
                  <a:lnTo>
                    <a:pt x="3368433" y="356298"/>
                  </a:lnTo>
                  <a:lnTo>
                    <a:pt x="3353371" y="355117"/>
                  </a:lnTo>
                  <a:lnTo>
                    <a:pt x="3358248" y="364807"/>
                  </a:lnTo>
                  <a:lnTo>
                    <a:pt x="3361994" y="375805"/>
                  </a:lnTo>
                  <a:lnTo>
                    <a:pt x="3364560" y="387070"/>
                  </a:lnTo>
                  <a:lnTo>
                    <a:pt x="3365906" y="397573"/>
                  </a:lnTo>
                  <a:lnTo>
                    <a:pt x="3373132" y="397852"/>
                  </a:lnTo>
                  <a:lnTo>
                    <a:pt x="3380270" y="397992"/>
                  </a:lnTo>
                  <a:lnTo>
                    <a:pt x="3393897" y="398056"/>
                  </a:lnTo>
                  <a:lnTo>
                    <a:pt x="3419538" y="397040"/>
                  </a:lnTo>
                  <a:lnTo>
                    <a:pt x="3454209" y="380682"/>
                  </a:lnTo>
                  <a:lnTo>
                    <a:pt x="3465614" y="333222"/>
                  </a:lnTo>
                  <a:lnTo>
                    <a:pt x="3468395" y="283857"/>
                  </a:lnTo>
                  <a:lnTo>
                    <a:pt x="3470122" y="212293"/>
                  </a:lnTo>
                  <a:lnTo>
                    <a:pt x="3470605" y="207467"/>
                  </a:lnTo>
                  <a:lnTo>
                    <a:pt x="3470605" y="197815"/>
                  </a:lnTo>
                  <a:lnTo>
                    <a:pt x="3446970" y="196850"/>
                  </a:lnTo>
                  <a:lnTo>
                    <a:pt x="3436836" y="197332"/>
                  </a:lnTo>
                  <a:lnTo>
                    <a:pt x="3341306" y="197332"/>
                  </a:lnTo>
                  <a:lnTo>
                    <a:pt x="3341306" y="140411"/>
                  </a:lnTo>
                  <a:lnTo>
                    <a:pt x="3502456" y="140411"/>
                  </a:lnTo>
                  <a:lnTo>
                    <a:pt x="3508527" y="196316"/>
                  </a:lnTo>
                  <a:lnTo>
                    <a:pt x="3516693" y="249745"/>
                  </a:lnTo>
                  <a:lnTo>
                    <a:pt x="3527018" y="299643"/>
                  </a:lnTo>
                  <a:lnTo>
                    <a:pt x="3539604" y="344982"/>
                  </a:lnTo>
                  <a:lnTo>
                    <a:pt x="3516109" y="370840"/>
                  </a:lnTo>
                  <a:lnTo>
                    <a:pt x="3490582" y="394068"/>
                  </a:lnTo>
                  <a:lnTo>
                    <a:pt x="3463137" y="414591"/>
                  </a:lnTo>
                  <a:lnTo>
                    <a:pt x="3433940" y="432308"/>
                  </a:lnTo>
                  <a:lnTo>
                    <a:pt x="3441331" y="440194"/>
                  </a:lnTo>
                  <a:lnTo>
                    <a:pt x="3449624" y="449795"/>
                  </a:lnTo>
                  <a:lnTo>
                    <a:pt x="3457562" y="459587"/>
                  </a:lnTo>
                  <a:lnTo>
                    <a:pt x="3463861" y="468007"/>
                  </a:lnTo>
                  <a:lnTo>
                    <a:pt x="3489553" y="451561"/>
                  </a:lnTo>
                  <a:lnTo>
                    <a:pt x="3513861" y="433336"/>
                  </a:lnTo>
                  <a:lnTo>
                    <a:pt x="3536797" y="413397"/>
                  </a:lnTo>
                  <a:lnTo>
                    <a:pt x="3558425" y="391782"/>
                  </a:lnTo>
                  <a:lnTo>
                    <a:pt x="3577044" y="424307"/>
                  </a:lnTo>
                  <a:lnTo>
                    <a:pt x="3597745" y="447865"/>
                  </a:lnTo>
                  <a:lnTo>
                    <a:pt x="3620986" y="462203"/>
                  </a:lnTo>
                  <a:lnTo>
                    <a:pt x="3647198" y="467042"/>
                  </a:lnTo>
                  <a:lnTo>
                    <a:pt x="3672611" y="462013"/>
                  </a:lnTo>
                  <a:lnTo>
                    <a:pt x="3690569" y="444550"/>
                  </a:lnTo>
                  <a:lnTo>
                    <a:pt x="3702634" y="411073"/>
                  </a:lnTo>
                  <a:lnTo>
                    <a:pt x="3710406" y="358013"/>
                  </a:lnTo>
                  <a:close/>
                </a:path>
                <a:path w="5048250" h="1008379">
                  <a:moveTo>
                    <a:pt x="4133545" y="847267"/>
                  </a:moveTo>
                  <a:lnTo>
                    <a:pt x="4125328" y="791159"/>
                  </a:lnTo>
                  <a:lnTo>
                    <a:pt x="4104360" y="755230"/>
                  </a:lnTo>
                  <a:lnTo>
                    <a:pt x="4076154" y="736130"/>
                  </a:lnTo>
                  <a:lnTo>
                    <a:pt x="4046220" y="730504"/>
                  </a:lnTo>
                  <a:lnTo>
                    <a:pt x="4016044" y="734974"/>
                  </a:lnTo>
                  <a:lnTo>
                    <a:pt x="3991826" y="746721"/>
                  </a:lnTo>
                  <a:lnTo>
                    <a:pt x="3973220" y="763270"/>
                  </a:lnTo>
                  <a:lnTo>
                    <a:pt x="3959860" y="782116"/>
                  </a:lnTo>
                  <a:lnTo>
                    <a:pt x="3958412" y="782116"/>
                  </a:lnTo>
                  <a:lnTo>
                    <a:pt x="3947541" y="761644"/>
                  </a:lnTo>
                  <a:lnTo>
                    <a:pt x="3931208" y="745274"/>
                  </a:lnTo>
                  <a:lnTo>
                    <a:pt x="3909898" y="734428"/>
                  </a:lnTo>
                  <a:lnTo>
                    <a:pt x="3884117" y="730504"/>
                  </a:lnTo>
                  <a:lnTo>
                    <a:pt x="3855123" y="734517"/>
                  </a:lnTo>
                  <a:lnTo>
                    <a:pt x="3832060" y="745210"/>
                  </a:lnTo>
                  <a:lnTo>
                    <a:pt x="3814153" y="760628"/>
                  </a:lnTo>
                  <a:lnTo>
                    <a:pt x="3800640" y="778751"/>
                  </a:lnTo>
                  <a:lnTo>
                    <a:pt x="3798709" y="778751"/>
                  </a:lnTo>
                  <a:lnTo>
                    <a:pt x="3795814" y="733882"/>
                  </a:lnTo>
                  <a:lnTo>
                    <a:pt x="3747084" y="733882"/>
                  </a:lnTo>
                  <a:lnTo>
                    <a:pt x="3748074" y="752182"/>
                  </a:lnTo>
                  <a:lnTo>
                    <a:pt x="3748836" y="771385"/>
                  </a:lnTo>
                  <a:lnTo>
                    <a:pt x="3749319" y="791146"/>
                  </a:lnTo>
                  <a:lnTo>
                    <a:pt x="3749497" y="811072"/>
                  </a:lnTo>
                  <a:lnTo>
                    <a:pt x="3749497" y="1005027"/>
                  </a:lnTo>
                  <a:lnTo>
                    <a:pt x="3804983" y="1005027"/>
                  </a:lnTo>
                  <a:lnTo>
                    <a:pt x="3804983" y="841946"/>
                  </a:lnTo>
                  <a:lnTo>
                    <a:pt x="3810177" y="815289"/>
                  </a:lnTo>
                  <a:lnTo>
                    <a:pt x="3823741" y="794727"/>
                  </a:lnTo>
                  <a:lnTo>
                    <a:pt x="3842639" y="781494"/>
                  </a:lnTo>
                  <a:lnTo>
                    <a:pt x="3863835" y="776820"/>
                  </a:lnTo>
                  <a:lnTo>
                    <a:pt x="3885450" y="781939"/>
                  </a:lnTo>
                  <a:lnTo>
                    <a:pt x="3900995" y="796112"/>
                  </a:lnTo>
                  <a:lnTo>
                    <a:pt x="3910393" y="817524"/>
                  </a:lnTo>
                  <a:lnTo>
                    <a:pt x="3913543" y="844359"/>
                  </a:lnTo>
                  <a:lnTo>
                    <a:pt x="3913543" y="1005027"/>
                  </a:lnTo>
                  <a:lnTo>
                    <a:pt x="3969029" y="1005027"/>
                  </a:lnTo>
                  <a:lnTo>
                    <a:pt x="3969029" y="838098"/>
                  </a:lnTo>
                  <a:lnTo>
                    <a:pt x="3973576" y="813866"/>
                  </a:lnTo>
                  <a:lnTo>
                    <a:pt x="3985857" y="794423"/>
                  </a:lnTo>
                  <a:lnTo>
                    <a:pt x="4003840" y="781507"/>
                  </a:lnTo>
                  <a:lnTo>
                    <a:pt x="4025481" y="776820"/>
                  </a:lnTo>
                  <a:lnTo>
                    <a:pt x="4048556" y="781964"/>
                  </a:lnTo>
                  <a:lnTo>
                    <a:pt x="4064978" y="797026"/>
                  </a:lnTo>
                  <a:lnTo>
                    <a:pt x="4074807" y="821397"/>
                  </a:lnTo>
                  <a:lnTo>
                    <a:pt x="4078071" y="854494"/>
                  </a:lnTo>
                  <a:lnTo>
                    <a:pt x="4078071" y="1005027"/>
                  </a:lnTo>
                  <a:lnTo>
                    <a:pt x="4133545" y="1005027"/>
                  </a:lnTo>
                  <a:lnTo>
                    <a:pt x="4133545" y="847267"/>
                  </a:lnTo>
                  <a:close/>
                </a:path>
                <a:path w="5048250" h="1008379">
                  <a:moveTo>
                    <a:pt x="4160101" y="135585"/>
                  </a:moveTo>
                  <a:lnTo>
                    <a:pt x="4065054" y="135585"/>
                  </a:lnTo>
                  <a:lnTo>
                    <a:pt x="4065054" y="42938"/>
                  </a:lnTo>
                  <a:lnTo>
                    <a:pt x="4073728" y="41490"/>
                  </a:lnTo>
                  <a:lnTo>
                    <a:pt x="4077601" y="37642"/>
                  </a:lnTo>
                  <a:lnTo>
                    <a:pt x="4078084" y="32816"/>
                  </a:lnTo>
                  <a:lnTo>
                    <a:pt x="4016806" y="29438"/>
                  </a:lnTo>
                  <a:lnTo>
                    <a:pt x="4016806" y="135585"/>
                  </a:lnTo>
                  <a:lnTo>
                    <a:pt x="3876878" y="135585"/>
                  </a:lnTo>
                  <a:lnTo>
                    <a:pt x="3876878" y="50660"/>
                  </a:lnTo>
                  <a:lnTo>
                    <a:pt x="3885565" y="49212"/>
                  </a:lnTo>
                  <a:lnTo>
                    <a:pt x="3889908" y="44399"/>
                  </a:lnTo>
                  <a:lnTo>
                    <a:pt x="3890391" y="39573"/>
                  </a:lnTo>
                  <a:lnTo>
                    <a:pt x="3829113" y="35699"/>
                  </a:lnTo>
                  <a:lnTo>
                    <a:pt x="3829113" y="135585"/>
                  </a:lnTo>
                  <a:lnTo>
                    <a:pt x="3740327" y="135585"/>
                  </a:lnTo>
                  <a:lnTo>
                    <a:pt x="3740327" y="181902"/>
                  </a:lnTo>
                  <a:lnTo>
                    <a:pt x="3829113" y="181902"/>
                  </a:lnTo>
                  <a:lnTo>
                    <a:pt x="3829113" y="296240"/>
                  </a:lnTo>
                  <a:lnTo>
                    <a:pt x="3876878" y="296240"/>
                  </a:lnTo>
                  <a:lnTo>
                    <a:pt x="3876878" y="181902"/>
                  </a:lnTo>
                  <a:lnTo>
                    <a:pt x="4016806" y="181902"/>
                  </a:lnTo>
                  <a:lnTo>
                    <a:pt x="4016806" y="209397"/>
                  </a:lnTo>
                  <a:lnTo>
                    <a:pt x="4014546" y="248666"/>
                  </a:lnTo>
                  <a:lnTo>
                    <a:pt x="4006469" y="287274"/>
                  </a:lnTo>
                  <a:lnTo>
                    <a:pt x="3990619" y="324408"/>
                  </a:lnTo>
                  <a:lnTo>
                    <a:pt x="3965054" y="359257"/>
                  </a:lnTo>
                  <a:lnTo>
                    <a:pt x="3927779" y="390994"/>
                  </a:lnTo>
                  <a:lnTo>
                    <a:pt x="3876878" y="418795"/>
                  </a:lnTo>
                  <a:lnTo>
                    <a:pt x="3886250" y="426516"/>
                  </a:lnTo>
                  <a:lnTo>
                    <a:pt x="3895750" y="435330"/>
                  </a:lnTo>
                  <a:lnTo>
                    <a:pt x="3904627" y="444309"/>
                  </a:lnTo>
                  <a:lnTo>
                    <a:pt x="3912108" y="452577"/>
                  </a:lnTo>
                  <a:lnTo>
                    <a:pt x="3965651" y="421627"/>
                  </a:lnTo>
                  <a:lnTo>
                    <a:pt x="4005796" y="385749"/>
                  </a:lnTo>
                  <a:lnTo>
                    <a:pt x="4034167" y="345706"/>
                  </a:lnTo>
                  <a:lnTo>
                    <a:pt x="4052417" y="302285"/>
                  </a:lnTo>
                  <a:lnTo>
                    <a:pt x="4062171" y="256273"/>
                  </a:lnTo>
                  <a:lnTo>
                    <a:pt x="4065054" y="208432"/>
                  </a:lnTo>
                  <a:lnTo>
                    <a:pt x="4065054" y="181902"/>
                  </a:lnTo>
                  <a:lnTo>
                    <a:pt x="4160101" y="181902"/>
                  </a:lnTo>
                  <a:lnTo>
                    <a:pt x="4160101" y="135585"/>
                  </a:lnTo>
                  <a:close/>
                </a:path>
                <a:path w="5048250" h="1008379">
                  <a:moveTo>
                    <a:pt x="4584700" y="67068"/>
                  </a:moveTo>
                  <a:lnTo>
                    <a:pt x="4535487" y="30391"/>
                  </a:lnTo>
                  <a:lnTo>
                    <a:pt x="4507814" y="59664"/>
                  </a:lnTo>
                  <a:lnTo>
                    <a:pt x="4475759" y="89560"/>
                  </a:lnTo>
                  <a:lnTo>
                    <a:pt x="4440009" y="119608"/>
                  </a:lnTo>
                  <a:lnTo>
                    <a:pt x="4401261" y="149326"/>
                  </a:lnTo>
                  <a:lnTo>
                    <a:pt x="4360202" y="178257"/>
                  </a:lnTo>
                  <a:lnTo>
                    <a:pt x="4317517" y="205917"/>
                  </a:lnTo>
                  <a:lnTo>
                    <a:pt x="4273905" y="231813"/>
                  </a:lnTo>
                  <a:lnTo>
                    <a:pt x="4230052" y="255498"/>
                  </a:lnTo>
                  <a:lnTo>
                    <a:pt x="4186656" y="276466"/>
                  </a:lnTo>
                  <a:lnTo>
                    <a:pt x="4194302" y="284581"/>
                  </a:lnTo>
                  <a:lnTo>
                    <a:pt x="4202214" y="294322"/>
                  </a:lnTo>
                  <a:lnTo>
                    <a:pt x="4209580" y="304419"/>
                  </a:lnTo>
                  <a:lnTo>
                    <a:pt x="4215600" y="313613"/>
                  </a:lnTo>
                  <a:lnTo>
                    <a:pt x="4260545" y="290563"/>
                  </a:lnTo>
                  <a:lnTo>
                    <a:pt x="4305579" y="265607"/>
                  </a:lnTo>
                  <a:lnTo>
                    <a:pt x="4348454" y="239928"/>
                  </a:lnTo>
                  <a:lnTo>
                    <a:pt x="4386885" y="214706"/>
                  </a:lnTo>
                  <a:lnTo>
                    <a:pt x="4386885" y="451612"/>
                  </a:lnTo>
                  <a:lnTo>
                    <a:pt x="4437545" y="451612"/>
                  </a:lnTo>
                  <a:lnTo>
                    <a:pt x="4437545" y="196850"/>
                  </a:lnTo>
                  <a:lnTo>
                    <a:pt x="4443819" y="195884"/>
                  </a:lnTo>
                  <a:lnTo>
                    <a:pt x="4448162" y="192519"/>
                  </a:lnTo>
                  <a:lnTo>
                    <a:pt x="4449127" y="188658"/>
                  </a:lnTo>
                  <a:lnTo>
                    <a:pt x="4446232" y="187693"/>
                  </a:lnTo>
                  <a:lnTo>
                    <a:pt x="4440440" y="185280"/>
                  </a:lnTo>
                  <a:lnTo>
                    <a:pt x="4436097" y="183349"/>
                  </a:lnTo>
                  <a:lnTo>
                    <a:pt x="4471225" y="156756"/>
                  </a:lnTo>
                  <a:lnTo>
                    <a:pt x="4506112" y="128409"/>
                  </a:lnTo>
                  <a:lnTo>
                    <a:pt x="4539297" y="99415"/>
                  </a:lnTo>
                  <a:lnTo>
                    <a:pt x="4569257" y="70929"/>
                  </a:lnTo>
                  <a:lnTo>
                    <a:pt x="4571200" y="71412"/>
                  </a:lnTo>
                  <a:lnTo>
                    <a:pt x="4578921" y="71412"/>
                  </a:lnTo>
                  <a:lnTo>
                    <a:pt x="4582287" y="69481"/>
                  </a:lnTo>
                  <a:lnTo>
                    <a:pt x="4584700" y="67068"/>
                  </a:lnTo>
                  <a:close/>
                </a:path>
                <a:path w="5048250" h="1008379">
                  <a:moveTo>
                    <a:pt x="4990490" y="98907"/>
                  </a:moveTo>
                  <a:lnTo>
                    <a:pt x="4980178" y="80543"/>
                  </a:lnTo>
                  <a:lnTo>
                    <a:pt x="4967275" y="61645"/>
                  </a:lnTo>
                  <a:lnTo>
                    <a:pt x="4952835" y="43281"/>
                  </a:lnTo>
                  <a:lnTo>
                    <a:pt x="4937899" y="26543"/>
                  </a:lnTo>
                  <a:lnTo>
                    <a:pt x="4913782" y="42456"/>
                  </a:lnTo>
                  <a:lnTo>
                    <a:pt x="4928705" y="59397"/>
                  </a:lnTo>
                  <a:lnTo>
                    <a:pt x="4943094" y="78473"/>
                  </a:lnTo>
                  <a:lnTo>
                    <a:pt x="4955743" y="97459"/>
                  </a:lnTo>
                  <a:lnTo>
                    <a:pt x="4965890" y="114833"/>
                  </a:lnTo>
                  <a:lnTo>
                    <a:pt x="4990490" y="98907"/>
                  </a:lnTo>
                  <a:close/>
                </a:path>
                <a:path w="5048250" h="1008379">
                  <a:moveTo>
                    <a:pt x="5013655" y="412038"/>
                  </a:moveTo>
                  <a:lnTo>
                    <a:pt x="4983378" y="380961"/>
                  </a:lnTo>
                  <a:lnTo>
                    <a:pt x="4948326" y="347256"/>
                  </a:lnTo>
                  <a:lnTo>
                    <a:pt x="4911318" y="313423"/>
                  </a:lnTo>
                  <a:lnTo>
                    <a:pt x="4888865" y="293839"/>
                  </a:lnTo>
                  <a:lnTo>
                    <a:pt x="4875212" y="281927"/>
                  </a:lnTo>
                  <a:lnTo>
                    <a:pt x="4842853" y="255244"/>
                  </a:lnTo>
                  <a:lnTo>
                    <a:pt x="4868837" y="216484"/>
                  </a:lnTo>
                  <a:lnTo>
                    <a:pt x="4892611" y="175691"/>
                  </a:lnTo>
                  <a:lnTo>
                    <a:pt x="4913223" y="135343"/>
                  </a:lnTo>
                  <a:lnTo>
                    <a:pt x="4929708" y="97942"/>
                  </a:lnTo>
                  <a:lnTo>
                    <a:pt x="4932108" y="97459"/>
                  </a:lnTo>
                  <a:lnTo>
                    <a:pt x="4934039" y="96494"/>
                  </a:lnTo>
                  <a:lnTo>
                    <a:pt x="4935499" y="94564"/>
                  </a:lnTo>
                  <a:lnTo>
                    <a:pt x="4899304" y="68999"/>
                  </a:lnTo>
                  <a:lnTo>
                    <a:pt x="4891100" y="71412"/>
                  </a:lnTo>
                  <a:lnTo>
                    <a:pt x="4640694" y="71412"/>
                  </a:lnTo>
                  <a:lnTo>
                    <a:pt x="4641151" y="114833"/>
                  </a:lnTo>
                  <a:lnTo>
                    <a:pt x="4641177" y="117729"/>
                  </a:lnTo>
                  <a:lnTo>
                    <a:pt x="4865535" y="117729"/>
                  </a:lnTo>
                  <a:lnTo>
                    <a:pt x="4847171" y="156845"/>
                  </a:lnTo>
                  <a:lnTo>
                    <a:pt x="4824095" y="196938"/>
                  </a:lnTo>
                  <a:lnTo>
                    <a:pt x="4796574" y="237147"/>
                  </a:lnTo>
                  <a:lnTo>
                    <a:pt x="4764875" y="276644"/>
                  </a:lnTo>
                  <a:lnTo>
                    <a:pt x="4729264" y="314579"/>
                  </a:lnTo>
                  <a:lnTo>
                    <a:pt x="4690008" y="350113"/>
                  </a:lnTo>
                  <a:lnTo>
                    <a:pt x="4647362" y="382397"/>
                  </a:lnTo>
                  <a:lnTo>
                    <a:pt x="4601603" y="410591"/>
                  </a:lnTo>
                  <a:lnTo>
                    <a:pt x="4610849" y="418985"/>
                  </a:lnTo>
                  <a:lnTo>
                    <a:pt x="4620488" y="428815"/>
                  </a:lnTo>
                  <a:lnTo>
                    <a:pt x="4629493" y="438823"/>
                  </a:lnTo>
                  <a:lnTo>
                    <a:pt x="4636833" y="447751"/>
                  </a:lnTo>
                  <a:lnTo>
                    <a:pt x="4676318" y="421690"/>
                  </a:lnTo>
                  <a:lnTo>
                    <a:pt x="4714710" y="391553"/>
                  </a:lnTo>
                  <a:lnTo>
                    <a:pt x="4750917" y="359067"/>
                  </a:lnTo>
                  <a:lnTo>
                    <a:pt x="4783861" y="325920"/>
                  </a:lnTo>
                  <a:lnTo>
                    <a:pt x="4812462" y="293839"/>
                  </a:lnTo>
                  <a:lnTo>
                    <a:pt x="4850130" y="326415"/>
                  </a:lnTo>
                  <a:lnTo>
                    <a:pt x="4892306" y="365963"/>
                  </a:lnTo>
                  <a:lnTo>
                    <a:pt x="4933772" y="407682"/>
                  </a:lnTo>
                  <a:lnTo>
                    <a:pt x="4969268" y="446786"/>
                  </a:lnTo>
                  <a:lnTo>
                    <a:pt x="5013655" y="412038"/>
                  </a:lnTo>
                  <a:close/>
                </a:path>
                <a:path w="5048250" h="1008379">
                  <a:moveTo>
                    <a:pt x="5047920" y="71412"/>
                  </a:moveTo>
                  <a:lnTo>
                    <a:pt x="5037594" y="54241"/>
                  </a:lnTo>
                  <a:lnTo>
                    <a:pt x="5024386" y="35407"/>
                  </a:lnTo>
                  <a:lnTo>
                    <a:pt x="5009908" y="17195"/>
                  </a:lnTo>
                  <a:lnTo>
                    <a:pt x="4995799" y="1930"/>
                  </a:lnTo>
                  <a:lnTo>
                    <a:pt x="4972647" y="16408"/>
                  </a:lnTo>
                  <a:lnTo>
                    <a:pt x="4985931" y="31953"/>
                  </a:lnTo>
                  <a:lnTo>
                    <a:pt x="5000383" y="50723"/>
                  </a:lnTo>
                  <a:lnTo>
                    <a:pt x="5013757" y="69938"/>
                  </a:lnTo>
                  <a:lnTo>
                    <a:pt x="5023790" y="86842"/>
                  </a:lnTo>
                  <a:lnTo>
                    <a:pt x="5047920" y="7141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  <p:pic>
          <p:nvPicPr>
            <p:cNvPr id="4" name="図 7" descr="ダイアグラム が含まれている画像&#10;&#10;自動的に生成された説明">
              <a:extLst>
                <a:ext uri="{FF2B5EF4-FFF2-40B4-BE49-F238E27FC236}">
                  <a16:creationId xmlns:a16="http://schemas.microsoft.com/office/drawing/2014/main" id="{0DD7F8E6-CA3C-004A-D986-3437FA8206B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395788" y="11113"/>
              <a:ext cx="4064000" cy="413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図 8" descr="ダイアグラム が含まれている画像&#10;&#10;自動的に生成された説明">
              <a:extLst>
                <a:ext uri="{FF2B5EF4-FFF2-40B4-BE49-F238E27FC236}">
                  <a16:creationId xmlns:a16="http://schemas.microsoft.com/office/drawing/2014/main" id="{D7A9AAF7-F30C-5C73-2405-A83F51BE5FE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00925" y="9525"/>
              <a:ext cx="4271963" cy="413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グループ化 16">
              <a:extLst>
                <a:ext uri="{FF2B5EF4-FFF2-40B4-BE49-F238E27FC236}">
                  <a16:creationId xmlns:a16="http://schemas.microsoft.com/office/drawing/2014/main" id="{CEBBEAC7-802C-BDB9-B1DB-9C32DF9D409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304800" y="27522488"/>
              <a:ext cx="1679575" cy="15147925"/>
              <a:chOff x="152400" y="25795262"/>
              <a:chExt cx="1679745" cy="14606830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66C2CF44-E9BB-4D35-13E6-97CC68D5B190}"/>
                  </a:ext>
                </a:extLst>
              </p:cNvPr>
              <p:cNvSpPr/>
              <p:nvPr userDrawn="1"/>
            </p:nvSpPr>
            <p:spPr bwMode="auto">
              <a:xfrm>
                <a:off x="152400" y="25795262"/>
                <a:ext cx="1679745" cy="14320571"/>
              </a:xfrm>
              <a:prstGeom prst="rect">
                <a:avLst/>
              </a:prstGeom>
              <a:noFill/>
              <a:ln w="5715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1803400" eaLnBrk="1" hangingPunct="1">
                  <a:defRPr/>
                </a:pPr>
                <a:endParaRPr lang="ja-JP" altLang="en-US" sz="4000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テキスト ボックス 15">
                <a:extLst>
                  <a:ext uri="{FF2B5EF4-FFF2-40B4-BE49-F238E27FC236}">
                    <a16:creationId xmlns:a16="http://schemas.microsoft.com/office/drawing/2014/main" id="{600722B6-7B92-A282-8DB9-BEDD2FBE979E}"/>
                  </a:ext>
                </a:extLst>
              </p:cNvPr>
              <p:cNvSpPr txBox="1">
                <a:spLocks noChangeArrowheads="1"/>
              </p:cNvSpPr>
              <p:nvPr userDrawn="1"/>
            </p:nvSpPr>
            <p:spPr bwMode="auto">
              <a:xfrm>
                <a:off x="277826" y="26075397"/>
                <a:ext cx="1478112" cy="143266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lang="ja-JP" altLang="en-US" sz="4200">
                    <a:solidFill>
                      <a:srgbClr val="4BACC6"/>
                    </a:solidFill>
                    <a:latin typeface="ＭＳ Ｐゴシック" panose="020B0600070205080204" pitchFamily="50" charset="-128"/>
                  </a:rPr>
                  <a:t>Ｍ サイズ、Ｌ サイズは弊社にて拡大処理をいたします。</a:t>
                </a:r>
                <a:endParaRPr lang="en-US" altLang="ja-JP" sz="4200">
                  <a:solidFill>
                    <a:srgbClr val="4BACC6"/>
                  </a:solidFill>
                  <a:latin typeface="ＭＳ Ｐゴシック" panose="020B0600070205080204" pitchFamily="50" charset="-128"/>
                </a:endParaRPr>
              </a:p>
              <a:p>
                <a:pPr eaLnBrk="1" hangingPunct="1">
                  <a:defRPr/>
                </a:pPr>
                <a:r>
                  <a:rPr lang="ja-JP" altLang="en-US" sz="4200">
                    <a:solidFill>
                      <a:srgbClr val="4BACC6"/>
                    </a:solidFill>
                    <a:latin typeface="ＭＳ Ｐゴシック" panose="020B0600070205080204" pitchFamily="50" charset="-128"/>
                  </a:rPr>
                  <a:t>そのため、印刷の画質が本来のデータに比べて粗くなります。</a:t>
                </a:r>
              </a:p>
            </p:txBody>
          </p:sp>
        </p:grpSp>
        <p:sp>
          <p:nvSpPr>
            <p:cNvPr id="7" name="object 4">
              <a:extLst>
                <a:ext uri="{FF2B5EF4-FFF2-40B4-BE49-F238E27FC236}">
                  <a16:creationId xmlns:a16="http://schemas.microsoft.com/office/drawing/2014/main" id="{46B78682-80D5-3E88-59C8-BE1DD4B347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700338" y="3603625"/>
              <a:ext cx="14398625" cy="43192700"/>
            </a:xfrm>
            <a:custGeom>
              <a:avLst/>
              <a:gdLst>
                <a:gd name="T0" fmla="*/ 2147483646 w 6433820"/>
                <a:gd name="T1" fmla="*/ 2147483646 h 19300190"/>
                <a:gd name="T2" fmla="*/ 0 w 6433820"/>
                <a:gd name="T3" fmla="*/ 2147483646 h 19300190"/>
                <a:gd name="T4" fmla="*/ 0 w 6433820"/>
                <a:gd name="T5" fmla="*/ 0 h 19300190"/>
                <a:gd name="T6" fmla="*/ 2147483646 w 6433820"/>
                <a:gd name="T7" fmla="*/ 0 h 19300190"/>
                <a:gd name="T8" fmla="*/ 2147483646 w 6433820"/>
                <a:gd name="T9" fmla="*/ 2147483646 h 193001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33820" h="19300190">
                  <a:moveTo>
                    <a:pt x="6433305" y="19299921"/>
                  </a:moveTo>
                  <a:lnTo>
                    <a:pt x="0" y="19299921"/>
                  </a:lnTo>
                  <a:lnTo>
                    <a:pt x="0" y="0"/>
                  </a:lnTo>
                  <a:lnTo>
                    <a:pt x="6433305" y="0"/>
                  </a:lnTo>
                  <a:lnTo>
                    <a:pt x="6433305" y="19299921"/>
                  </a:lnTo>
                  <a:close/>
                </a:path>
              </a:pathLst>
            </a:custGeom>
            <a:noFill/>
            <a:ln w="8039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ja-JP" altLang="en-US"/>
            </a:p>
          </p:txBody>
        </p:sp>
        <p:grpSp>
          <p:nvGrpSpPr>
            <p:cNvPr id="8" name="グループ化 8">
              <a:extLst>
                <a:ext uri="{FF2B5EF4-FFF2-40B4-BE49-F238E27FC236}">
                  <a16:creationId xmlns:a16="http://schemas.microsoft.com/office/drawing/2014/main" id="{5F2678D4-4EDE-25EB-9B3D-08AB50C9E14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-5221288" y="9790113"/>
              <a:ext cx="7559676" cy="3003550"/>
              <a:chOff x="-5221288" y="9790113"/>
              <a:chExt cx="7559676" cy="3003550"/>
            </a:xfrm>
          </p:grpSpPr>
          <p:sp>
            <p:nvSpPr>
              <p:cNvPr id="25" name="Line 72">
                <a:extLst>
                  <a:ext uri="{FF2B5EF4-FFF2-40B4-BE49-F238E27FC236}">
                    <a16:creationId xmlns:a16="http://schemas.microsoft.com/office/drawing/2014/main" id="{4B8F5AA4-8FD6-13DB-4DB2-48E6C6C25F1E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-368300" y="10272713"/>
                <a:ext cx="2706688" cy="0"/>
              </a:xfrm>
              <a:prstGeom prst="line">
                <a:avLst/>
              </a:prstGeom>
              <a:noFill/>
              <a:ln w="63500">
                <a:solidFill>
                  <a:srgbClr val="FF99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" name="Text Box 73">
                <a:extLst>
                  <a:ext uri="{FF2B5EF4-FFF2-40B4-BE49-F238E27FC236}">
                    <a16:creationId xmlns:a16="http://schemas.microsoft.com/office/drawing/2014/main" id="{A2B20C96-F6C2-4C23-CE3C-16080F327B8D}"/>
                  </a:ext>
                </a:extLst>
              </p:cNvPr>
              <p:cNvSpPr txBox="1">
                <a:spLocks noChangeArrowheads="1"/>
              </p:cNvSpPr>
              <p:nvPr userDrawn="1"/>
            </p:nvSpPr>
            <p:spPr bwMode="auto">
              <a:xfrm>
                <a:off x="-5221288" y="9790113"/>
                <a:ext cx="6365876" cy="3003550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FF9999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 eaLnBrk="1" hangingPunct="1">
                  <a:defRPr/>
                </a:pPr>
                <a:r>
                  <a:rPr lang="ja-JP" altLang="en-US" sz="6000" b="1" dirty="0">
                    <a:solidFill>
                      <a:srgbClr val="FF0000"/>
                    </a:solidFill>
                    <a:latin typeface="ＭＳ 明朝" panose="02020609040205080304" pitchFamily="17" charset="-128"/>
                    <a:ea typeface="ＭＳ 明朝" panose="02020609040205080304" pitchFamily="17" charset="-128"/>
                  </a:rPr>
                  <a:t>フチ無し印刷</a:t>
                </a:r>
                <a:r>
                  <a:rPr lang="ja-JP" altLang="en-US" sz="6000" dirty="0">
                    <a:latin typeface="ＭＳ 明朝" panose="02020609040205080304" pitchFamily="17" charset="-128"/>
                    <a:ea typeface="ＭＳ 明朝" panose="02020609040205080304" pitchFamily="17" charset="-128"/>
                  </a:rPr>
                  <a:t>は</a:t>
                </a:r>
                <a:endParaRPr lang="en-US" altLang="ja-JP" sz="6000" dirty="0">
                  <a:latin typeface="ＭＳ 明朝" panose="02020609040205080304" pitchFamily="17" charset="-128"/>
                  <a:ea typeface="ＭＳ 明朝" panose="02020609040205080304" pitchFamily="17" charset="-128"/>
                </a:endParaRPr>
              </a:p>
              <a:p>
                <a:pPr algn="just" eaLnBrk="1" hangingPunct="1">
                  <a:defRPr/>
                </a:pPr>
                <a:r>
                  <a:rPr lang="ja-JP" altLang="en-US" sz="6000" dirty="0">
                    <a:latin typeface="ＭＳ 明朝" panose="02020609040205080304" pitchFamily="17" charset="-128"/>
                    <a:ea typeface="ＭＳ 明朝" panose="02020609040205080304" pitchFamily="17" charset="-128"/>
                  </a:rPr>
                  <a:t>この</a:t>
                </a:r>
                <a:r>
                  <a:rPr lang="ja-JP" altLang="en-US" sz="6000" b="1" dirty="0">
                    <a:solidFill>
                      <a:srgbClr val="FF0000"/>
                    </a:solidFill>
                    <a:latin typeface="ＭＳ 明朝" panose="02020609040205080304" pitchFamily="17" charset="-128"/>
                    <a:ea typeface="ＭＳ 明朝" panose="02020609040205080304" pitchFamily="17" charset="-128"/>
                  </a:rPr>
                  <a:t>ピンク</a:t>
                </a:r>
                <a:r>
                  <a:rPr lang="ja-JP" altLang="en-US" sz="6000" dirty="0">
                    <a:latin typeface="ＭＳ 明朝" panose="02020609040205080304" pitchFamily="17" charset="-128"/>
                    <a:ea typeface="ＭＳ 明朝" panose="02020609040205080304" pitchFamily="17" charset="-128"/>
                  </a:rPr>
                  <a:t>の塗りまで伸ばす。</a:t>
                </a:r>
              </a:p>
            </p:txBody>
          </p:sp>
        </p:grpSp>
        <p:grpSp>
          <p:nvGrpSpPr>
            <p:cNvPr id="9" name="グループ化 9">
              <a:extLst>
                <a:ext uri="{FF2B5EF4-FFF2-40B4-BE49-F238E27FC236}">
                  <a16:creationId xmlns:a16="http://schemas.microsoft.com/office/drawing/2014/main" id="{F31A54C3-50B6-484E-ADB2-9FAE875BA0B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-5221288" y="6135688"/>
              <a:ext cx="7921626" cy="2736850"/>
              <a:chOff x="-5221288" y="6135688"/>
              <a:chExt cx="7921626" cy="2736850"/>
            </a:xfrm>
          </p:grpSpPr>
          <p:sp>
            <p:nvSpPr>
              <p:cNvPr id="23" name="Line 75">
                <a:extLst>
                  <a:ext uri="{FF2B5EF4-FFF2-40B4-BE49-F238E27FC236}">
                    <a16:creationId xmlns:a16="http://schemas.microsoft.com/office/drawing/2014/main" id="{91522D56-80A5-EF79-A6F9-7CAB284FB6BD}"/>
                  </a:ext>
                </a:extLst>
              </p:cNvPr>
              <p:cNvSpPr>
                <a:spLocks noChangeShapeType="1"/>
              </p:cNvSpPr>
              <p:nvPr userDrawn="1"/>
            </p:nvSpPr>
            <p:spPr bwMode="auto">
              <a:xfrm>
                <a:off x="754063" y="6600825"/>
                <a:ext cx="1946275" cy="0"/>
              </a:xfrm>
              <a:prstGeom prst="line">
                <a:avLst/>
              </a:prstGeom>
              <a:noFill/>
              <a:ln w="63500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Text Box 76">
                <a:extLst>
                  <a:ext uri="{FF2B5EF4-FFF2-40B4-BE49-F238E27FC236}">
                    <a16:creationId xmlns:a16="http://schemas.microsoft.com/office/drawing/2014/main" id="{70F431CD-F879-B994-27DD-406BD189A7AC}"/>
                  </a:ext>
                </a:extLst>
              </p:cNvPr>
              <p:cNvSpPr txBox="1">
                <a:spLocks noChangeArrowheads="1"/>
              </p:cNvSpPr>
              <p:nvPr userDrawn="1"/>
            </p:nvSpPr>
            <p:spPr bwMode="auto">
              <a:xfrm>
                <a:off x="-5221288" y="6135688"/>
                <a:ext cx="6365876" cy="2736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 eaLnBrk="1" hangingPunct="1">
                  <a:defRPr/>
                </a:pPr>
                <a:r>
                  <a:rPr lang="ja-JP" altLang="en-US" sz="6000" dirty="0">
                    <a:latin typeface="Century" pitchFamily="18" charset="0"/>
                    <a:ea typeface="ＭＳ 明朝" pitchFamily="17" charset="-128"/>
                  </a:rPr>
                  <a:t>仕上がり位置。</a:t>
                </a:r>
              </a:p>
              <a:p>
                <a:pPr algn="just" eaLnBrk="1" hangingPunct="1">
                  <a:defRPr/>
                </a:pPr>
                <a:r>
                  <a:rPr lang="ja-JP" altLang="en-US" sz="6000" dirty="0">
                    <a:latin typeface="Century" pitchFamily="18" charset="0"/>
                    <a:ea typeface="ＭＳ 明朝" pitchFamily="17" charset="-128"/>
                  </a:rPr>
                  <a:t>この</a:t>
                </a:r>
                <a:r>
                  <a:rPr lang="ja-JP" altLang="en-US" sz="6000" b="1" dirty="0">
                    <a:solidFill>
                      <a:srgbClr val="FF0000"/>
                    </a:solidFill>
                    <a:latin typeface="Century" pitchFamily="18" charset="0"/>
                    <a:ea typeface="ＭＳ 明朝" pitchFamily="17" charset="-128"/>
                  </a:rPr>
                  <a:t>青</a:t>
                </a:r>
                <a:r>
                  <a:rPr lang="ja-JP" altLang="en-US" sz="6000" dirty="0">
                    <a:latin typeface="Century" pitchFamily="18" charset="0"/>
                    <a:ea typeface="ＭＳ 明朝" pitchFamily="17" charset="-128"/>
                  </a:rPr>
                  <a:t>い線でカットします。</a:t>
                </a:r>
                <a:endParaRPr lang="ja-JP" altLang="en-US" sz="6000" dirty="0"/>
              </a:p>
            </p:txBody>
          </p:sp>
        </p:grpSp>
        <p:grpSp>
          <p:nvGrpSpPr>
            <p:cNvPr id="10" name="グループ化 10">
              <a:extLst>
                <a:ext uri="{FF2B5EF4-FFF2-40B4-BE49-F238E27FC236}">
                  <a16:creationId xmlns:a16="http://schemas.microsoft.com/office/drawing/2014/main" id="{B4714442-CC3F-9741-3C2F-FD2DF179418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3025" y="36513"/>
              <a:ext cx="19653250" cy="2625725"/>
              <a:chOff x="73025" y="36513"/>
              <a:chExt cx="19653250" cy="2625725"/>
            </a:xfrm>
          </p:grpSpPr>
          <p:sp>
            <p:nvSpPr>
              <p:cNvPr id="11" name="Rectangle 65">
                <a:extLst>
                  <a:ext uri="{FF2B5EF4-FFF2-40B4-BE49-F238E27FC236}">
                    <a16:creationId xmlns:a16="http://schemas.microsoft.com/office/drawing/2014/main" id="{A2EBB484-4135-510D-F2CC-F383B9F247A6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3025" y="36513"/>
                <a:ext cx="3438525" cy="2625725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8000" tIns="18000" rIns="18000" bIns="18000"/>
              <a:lstStyle>
                <a:lvl1pPr defTabSz="1803400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defTabSz="180340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defTabSz="18034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defTabSz="18034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defTabSz="18034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defTabSz="18034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defTabSz="18034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defTabSz="18034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defTabSz="18034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fontAlgn="auto" hangingPunct="1">
                  <a:spcBef>
                    <a:spcPct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ja-JP" altLang="en-US" sz="3400" b="1" dirty="0">
                    <a:latin typeface="+mj-ea"/>
                    <a:ea typeface="+mj-ea"/>
                  </a:rPr>
                  <a:t>のぼり印刷</a:t>
                </a:r>
                <a:endParaRPr lang="en-US" altLang="ja-JP" sz="3400" b="1" dirty="0">
                  <a:latin typeface="+mj-ea"/>
                  <a:ea typeface="+mj-ea"/>
                </a:endParaRPr>
              </a:p>
              <a:p>
                <a:pPr eaLnBrk="1" fontAlgn="auto" hangingPunct="1">
                  <a:spcBef>
                    <a:spcPct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ja-JP" altLang="en-US" sz="3000" b="1" dirty="0">
                    <a:latin typeface="+mj-ea"/>
                    <a:ea typeface="+mj-ea"/>
                  </a:rPr>
                  <a:t>（</a:t>
                </a:r>
                <a:r>
                  <a:rPr lang="en-US" altLang="ja-JP" sz="3000" b="1" dirty="0">
                    <a:latin typeface="+mj-ea"/>
                    <a:ea typeface="+mj-ea"/>
                  </a:rPr>
                  <a:t>S</a:t>
                </a:r>
                <a:r>
                  <a:rPr lang="ja-JP" altLang="en-US" sz="3000" b="1" dirty="0">
                    <a:latin typeface="+mj-ea"/>
                    <a:ea typeface="+mj-ea"/>
                  </a:rPr>
                  <a:t>サイズ）</a:t>
                </a:r>
                <a:endParaRPr lang="en-US" altLang="ja-JP" sz="3000" b="1" dirty="0">
                  <a:latin typeface="+mj-ea"/>
                  <a:ea typeface="+mj-ea"/>
                </a:endParaRPr>
              </a:p>
              <a:p>
                <a:pPr eaLnBrk="1" fontAlgn="auto" hangingPunct="1">
                  <a:spcBef>
                    <a:spcPct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ja-JP" altLang="en-US" sz="3400" dirty="0"/>
                  <a:t>◎</a:t>
                </a:r>
                <a:r>
                  <a:rPr lang="en-US" altLang="ja-JP" sz="3400" dirty="0"/>
                  <a:t>400×1200mm</a:t>
                </a:r>
              </a:p>
            </p:txBody>
          </p:sp>
          <p:sp>
            <p:nvSpPr>
              <p:cNvPr id="12" name="Text Box 67">
                <a:extLst>
                  <a:ext uri="{FF2B5EF4-FFF2-40B4-BE49-F238E27FC236}">
                    <a16:creationId xmlns:a16="http://schemas.microsoft.com/office/drawing/2014/main" id="{7BE1080E-5A46-73BD-E49B-3DC775283473}"/>
                  </a:ext>
                </a:extLst>
              </p:cNvPr>
              <p:cNvSpPr txBox="1">
                <a:spLocks noChangeArrowheads="1"/>
              </p:cNvSpPr>
              <p:nvPr userDrawn="1"/>
            </p:nvSpPr>
            <p:spPr bwMode="auto">
              <a:xfrm>
                <a:off x="3511550" y="36513"/>
                <a:ext cx="16214725" cy="2625725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18000" tIns="0" rIns="18000" bIns="0" anchor="ctr"/>
              <a:lstStyle>
                <a:lvl1pPr marL="114300" indent="-1143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115200" indent="-115200" defTabSz="1128713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b="1" dirty="0">
                    <a:solidFill>
                      <a:srgbClr val="0000FF"/>
                    </a:solidFill>
                    <a:latin typeface="ＭＳ Ｐゴシック"/>
                    <a:ea typeface="ＭＳ Ｐゴシック"/>
                  </a:rPr>
                  <a:t>内側の青色の線</a:t>
                </a: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の中に入れて作成してください。</a:t>
                </a:r>
                <a:endParaRPr lang="en-US" altLang="ja-JP" dirty="0">
                  <a:solidFill>
                    <a:prstClr val="black"/>
                  </a:solidFill>
                  <a:latin typeface="ＭＳ Ｐゴシック"/>
                  <a:ea typeface="ＭＳ Ｐゴシック"/>
                </a:endParaRPr>
              </a:p>
              <a:p>
                <a:pPr marL="115200" indent="-115200" defTabSz="1128713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フチ無し印刷をご希望の場合は、</a:t>
                </a:r>
                <a:r>
                  <a:rPr lang="ja-JP" altLang="en-US" b="1" dirty="0">
                    <a:solidFill>
                      <a:srgbClr val="FF0000"/>
                    </a:solidFill>
                    <a:latin typeface="ＭＳ Ｐゴシック"/>
                    <a:ea typeface="ＭＳ Ｐゴシック"/>
                  </a:rPr>
                  <a:t>ピンク色の塗り</a:t>
                </a: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まで背景や画像を伸ばしてください。</a:t>
                </a:r>
              </a:p>
              <a:p>
                <a:pPr marL="115200" indent="-115200" defTabSz="1128713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b="1" dirty="0">
                    <a:solidFill>
                      <a:srgbClr val="FF0000"/>
                    </a:solidFill>
                    <a:latin typeface="ＭＳ Ｐゴシック"/>
                    <a:ea typeface="ＭＳ Ｐゴシック"/>
                  </a:rPr>
                  <a:t>透過性</a:t>
                </a: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や</a:t>
                </a:r>
                <a:r>
                  <a:rPr lang="ja-JP" altLang="en-US" b="1" dirty="0">
                    <a:solidFill>
                      <a:srgbClr val="FF0000"/>
                    </a:solidFill>
                    <a:latin typeface="ＭＳ Ｐゴシック"/>
                    <a:ea typeface="ＭＳ Ｐゴシック"/>
                  </a:rPr>
                  <a:t>半透明</a:t>
                </a: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、</a:t>
                </a:r>
                <a:r>
                  <a:rPr lang="ja-JP" altLang="en-US" b="1" dirty="0">
                    <a:solidFill>
                      <a:srgbClr val="FF0000"/>
                    </a:solidFill>
                    <a:latin typeface="ＭＳ Ｐゴシック"/>
                    <a:ea typeface="ＭＳ Ｐゴシック"/>
                  </a:rPr>
                  <a:t>パターン</a:t>
                </a: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など</a:t>
                </a:r>
                <a:r>
                  <a:rPr lang="ja-JP" altLang="en-US" dirty="0">
                    <a:solidFill>
                      <a:srgbClr val="FF0000"/>
                    </a:solidFill>
                    <a:latin typeface="ＭＳ Ｐゴシック"/>
                    <a:ea typeface="ＭＳ Ｐゴシック"/>
                  </a:rPr>
                  <a:t>変換が正常に出来ない</a:t>
                </a: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場合があります。</a:t>
                </a:r>
                <a:endParaRPr lang="en-US" altLang="ja-JP" dirty="0">
                  <a:solidFill>
                    <a:prstClr val="black"/>
                  </a:solidFill>
                  <a:latin typeface="ＭＳ Ｐゴシック"/>
                  <a:ea typeface="ＭＳ Ｐゴシック"/>
                </a:endParaRPr>
              </a:p>
              <a:p>
                <a:pPr marL="115200" indent="-115200" defTabSz="1128713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dirty="0">
                    <a:latin typeface="ＭＳ Ｐゴシック" panose="020B0600070205080204" pitchFamily="50" charset="-128"/>
                  </a:rPr>
                  <a:t>チギレ（チチ）部分には本体を立て掛けるためのポールが入り、右側か左側を選択する必要があります。</a:t>
                </a:r>
                <a:endParaRPr lang="en-US" altLang="ja-JP" dirty="0">
                  <a:latin typeface="ＭＳ Ｐゴシック" panose="020B0600070205080204" pitchFamily="50" charset="-128"/>
                </a:endParaRPr>
              </a:p>
              <a:p>
                <a:pPr marL="0" indent="0" defTabSz="1128713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lang="ja-JP" altLang="en-US" dirty="0">
                    <a:solidFill>
                      <a:srgbClr val="FF0000"/>
                    </a:solidFill>
                    <a:latin typeface="ＭＳ Ｐゴシック" panose="020B0600070205080204" pitchFamily="50" charset="-128"/>
                  </a:rPr>
                  <a:t>　 チギレの方向は別途ご指示をお願いいたします。</a:t>
                </a:r>
                <a:endParaRPr lang="en-US" altLang="ja-JP" dirty="0">
                  <a:solidFill>
                    <a:srgbClr val="FF0000"/>
                  </a:solidFill>
                  <a:latin typeface="ＭＳ Ｐゴシック" panose="020B0600070205080204" pitchFamily="50" charset="-128"/>
                </a:endParaRPr>
              </a:p>
              <a:p>
                <a:pPr marL="115200" indent="-115200" defTabSz="1128713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dirty="0">
                    <a:latin typeface="ＭＳ Ｐゴシック" panose="020B0600070205080204" pitchFamily="50" charset="-128"/>
                  </a:rPr>
                  <a:t>チギレ（チチ）部分は後付けの為、デザインの一部が隠れてしまいます。予めご了承ください。</a:t>
                </a:r>
                <a:endParaRPr lang="en-US" altLang="ja-JP" dirty="0">
                  <a:solidFill>
                    <a:srgbClr val="FF0000"/>
                  </a:solidFill>
                  <a:latin typeface="ＭＳ Ｐゴシック" panose="020B0600070205080204" pitchFamily="50" charset="-128"/>
                </a:endParaRPr>
              </a:p>
              <a:p>
                <a:pPr marL="115200" indent="-115200" defTabSz="1128713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dirty="0">
                    <a:solidFill>
                      <a:srgbClr val="FF0000"/>
                    </a:solidFill>
                    <a:latin typeface="ＭＳ Ｐゴシック"/>
                    <a:ea typeface="ＭＳ Ｐゴシック"/>
                  </a:rPr>
                  <a:t>用紙サイズの変更</a:t>
                </a: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や、</a:t>
                </a:r>
                <a:r>
                  <a:rPr lang="ja-JP" altLang="en-US" dirty="0">
                    <a:solidFill>
                      <a:srgbClr val="FF0000"/>
                    </a:solidFill>
                    <a:latin typeface="ＭＳ Ｐゴシック"/>
                    <a:ea typeface="ＭＳ Ｐゴシック"/>
                  </a:rPr>
                  <a:t>トンボの移動、変形</a:t>
                </a: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しないようお願いします。</a:t>
                </a:r>
                <a:endParaRPr lang="en-US" altLang="ja-JP" dirty="0">
                  <a:solidFill>
                    <a:prstClr val="black"/>
                  </a:solidFill>
                  <a:latin typeface="ＭＳ Ｐゴシック"/>
                  <a:ea typeface="ＭＳ Ｐゴシック"/>
                </a:endParaRPr>
              </a:p>
              <a:p>
                <a:pPr marL="115200" indent="-115200" defTabSz="1128713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このテンプレートから</a:t>
                </a:r>
                <a:r>
                  <a:rPr lang="en-US" altLang="ja-JP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PDF</a:t>
                </a: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を作成する際は、説明部分の線などを削除してください。</a:t>
                </a:r>
                <a:endParaRPr lang="en-US" altLang="ja-JP" dirty="0">
                  <a:solidFill>
                    <a:prstClr val="black"/>
                  </a:solidFill>
                  <a:latin typeface="ＭＳ Ｐゴシック"/>
                  <a:ea typeface="ＭＳ Ｐゴシック"/>
                </a:endParaRPr>
              </a:p>
              <a:p>
                <a:pPr marL="0" indent="0" defTabSz="1128713" eaLnBrk="1" fontAlgn="auto" hangingPunct="1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defRPr/>
                </a:pP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　 また、作成した</a:t>
                </a:r>
                <a:r>
                  <a:rPr lang="en-US" altLang="ja-JP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PDF</a:t>
                </a: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が</a:t>
                </a:r>
                <a:r>
                  <a:rPr lang="ja-JP" altLang="en-US" b="1" dirty="0">
                    <a:solidFill>
                      <a:srgbClr val="FF0000"/>
                    </a:solidFill>
                    <a:latin typeface="ＭＳ Ｐゴシック"/>
                    <a:ea typeface="ＭＳ Ｐゴシック"/>
                  </a:rPr>
                  <a:t>「</a:t>
                </a:r>
                <a:r>
                  <a:rPr lang="en-US" altLang="ja-JP" b="1" dirty="0">
                    <a:solidFill>
                      <a:srgbClr val="FF0000"/>
                    </a:solidFill>
                    <a:latin typeface="ＭＳ Ｐゴシック"/>
                    <a:ea typeface="ＭＳ Ｐゴシック"/>
                  </a:rPr>
                  <a:t>550×1400mm</a:t>
                </a:r>
                <a:r>
                  <a:rPr lang="ja-JP" altLang="en-US" b="1" dirty="0">
                    <a:solidFill>
                      <a:srgbClr val="FF0000"/>
                    </a:solidFill>
                    <a:latin typeface="ＭＳ Ｐゴシック"/>
                    <a:ea typeface="ＭＳ Ｐゴシック"/>
                  </a:rPr>
                  <a:t>」</a:t>
                </a:r>
                <a:r>
                  <a:rPr lang="ja-JP" altLang="en-US" dirty="0">
                    <a:solidFill>
                      <a:prstClr val="black"/>
                    </a:solidFill>
                    <a:latin typeface="ＭＳ Ｐゴシック"/>
                    <a:ea typeface="ＭＳ Ｐゴシック"/>
                  </a:rPr>
                  <a:t>かどうか確認してください。</a:t>
                </a:r>
                <a:endParaRPr lang="en-US" altLang="ja-JP" dirty="0">
                  <a:solidFill>
                    <a:prstClr val="black"/>
                  </a:solidFill>
                  <a:latin typeface="ＭＳ Ｐゴシック"/>
                  <a:ea typeface="ＭＳ Ｐゴシック"/>
                </a:endParaRPr>
              </a:p>
            </p:txBody>
          </p:sp>
          <p:grpSp>
            <p:nvGrpSpPr>
              <p:cNvPr id="13" name="グループ化 24">
                <a:extLst>
                  <a:ext uri="{FF2B5EF4-FFF2-40B4-BE49-F238E27FC236}">
                    <a16:creationId xmlns:a16="http://schemas.microsoft.com/office/drawing/2014/main" id="{586E3D37-EFE7-AB07-7365-3EE075E414B1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146050" y="1611313"/>
                <a:ext cx="1581150" cy="900112"/>
                <a:chOff x="74612" y="298450"/>
                <a:chExt cx="1147764" cy="655637"/>
              </a:xfrm>
            </p:grpSpPr>
            <p:sp>
              <p:nvSpPr>
                <p:cNvPr id="14" name="Freeform 8">
                  <a:extLst>
                    <a:ext uri="{FF2B5EF4-FFF2-40B4-BE49-F238E27FC236}">
                      <a16:creationId xmlns:a16="http://schemas.microsoft.com/office/drawing/2014/main" id="{DAF9DFEE-40C2-2C1B-02DD-9791236072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12" y="673099"/>
                  <a:ext cx="420689" cy="209551"/>
                </a:xfrm>
                <a:custGeom>
                  <a:avLst/>
                  <a:gdLst>
                    <a:gd name="T0" fmla="*/ 2147483646 w 112"/>
                    <a:gd name="T1" fmla="*/ 0 h 56"/>
                    <a:gd name="T2" fmla="*/ 2147483646 w 112"/>
                    <a:gd name="T3" fmla="*/ 2147483646 h 56"/>
                    <a:gd name="T4" fmla="*/ 2147483646 w 112"/>
                    <a:gd name="T5" fmla="*/ 2147483646 h 56"/>
                    <a:gd name="T6" fmla="*/ 2147483646 w 112"/>
                    <a:gd name="T7" fmla="*/ 2147483646 h 56"/>
                    <a:gd name="T8" fmla="*/ 2147483646 w 112"/>
                    <a:gd name="T9" fmla="*/ 2147483646 h 56"/>
                    <a:gd name="T10" fmla="*/ 2147483646 w 112"/>
                    <a:gd name="T11" fmla="*/ 2147483646 h 56"/>
                    <a:gd name="T12" fmla="*/ 2147483646 w 112"/>
                    <a:gd name="T13" fmla="*/ 2147483646 h 56"/>
                    <a:gd name="T14" fmla="*/ 2147483646 w 112"/>
                    <a:gd name="T15" fmla="*/ 2147483646 h 56"/>
                    <a:gd name="T16" fmla="*/ 2147483646 w 112"/>
                    <a:gd name="T17" fmla="*/ 2147483646 h 56"/>
                    <a:gd name="T18" fmla="*/ 2147483646 w 112"/>
                    <a:gd name="T19" fmla="*/ 2147483646 h 56"/>
                    <a:gd name="T20" fmla="*/ 2147483646 w 112"/>
                    <a:gd name="T21" fmla="*/ 2147483646 h 56"/>
                    <a:gd name="T22" fmla="*/ 2147483646 w 112"/>
                    <a:gd name="T23" fmla="*/ 2147483646 h 56"/>
                    <a:gd name="T24" fmla="*/ 2147483646 w 112"/>
                    <a:gd name="T25" fmla="*/ 2147483646 h 56"/>
                    <a:gd name="T26" fmla="*/ 2147483646 w 112"/>
                    <a:gd name="T27" fmla="*/ 2147483646 h 56"/>
                    <a:gd name="T28" fmla="*/ 2147483646 w 112"/>
                    <a:gd name="T29" fmla="*/ 2147483646 h 56"/>
                    <a:gd name="T30" fmla="*/ 2147483646 w 112"/>
                    <a:gd name="T31" fmla="*/ 2147483646 h 56"/>
                    <a:gd name="T32" fmla="*/ 2147483646 w 112"/>
                    <a:gd name="T33" fmla="*/ 2147483646 h 56"/>
                    <a:gd name="T34" fmla="*/ 2147483646 w 112"/>
                    <a:gd name="T35" fmla="*/ 2147483646 h 56"/>
                    <a:gd name="T36" fmla="*/ 2147483646 w 112"/>
                    <a:gd name="T37" fmla="*/ 2147483646 h 56"/>
                    <a:gd name="T38" fmla="*/ 2147483646 w 112"/>
                    <a:gd name="T39" fmla="*/ 2147483646 h 56"/>
                    <a:gd name="T40" fmla="*/ 2147483646 w 112"/>
                    <a:gd name="T41" fmla="*/ 2147483646 h 56"/>
                    <a:gd name="T42" fmla="*/ 2147483646 w 112"/>
                    <a:gd name="T43" fmla="*/ 2147483646 h 56"/>
                    <a:gd name="T44" fmla="*/ 2147483646 w 112"/>
                    <a:gd name="T45" fmla="*/ 2147483646 h 56"/>
                    <a:gd name="T46" fmla="*/ 2147483646 w 112"/>
                    <a:gd name="T47" fmla="*/ 2147483646 h 56"/>
                    <a:gd name="T48" fmla="*/ 2147483646 w 112"/>
                    <a:gd name="T49" fmla="*/ 2147483646 h 56"/>
                    <a:gd name="T50" fmla="*/ 2147483646 w 112"/>
                    <a:gd name="T51" fmla="*/ 0 h 56"/>
                    <a:gd name="T52" fmla="*/ 2147483646 w 112"/>
                    <a:gd name="T53" fmla="*/ 0 h 56"/>
                    <a:gd name="T54" fmla="*/ 2147483646 w 112"/>
                    <a:gd name="T55" fmla="*/ 0 h 5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112" h="56">
                      <a:moveTo>
                        <a:pt x="29" y="0"/>
                      </a:moveTo>
                      <a:cubicBezTo>
                        <a:pt x="23" y="1"/>
                        <a:pt x="20" y="3"/>
                        <a:pt x="18" y="7"/>
                      </a:cubicBezTo>
                      <a:cubicBezTo>
                        <a:pt x="16" y="10"/>
                        <a:pt x="15" y="13"/>
                        <a:pt x="14" y="15"/>
                      </a:cubicBezTo>
                      <a:cubicBezTo>
                        <a:pt x="14" y="20"/>
                        <a:pt x="15" y="22"/>
                        <a:pt x="18" y="25"/>
                      </a:cubicBezTo>
                      <a:cubicBezTo>
                        <a:pt x="21" y="27"/>
                        <a:pt x="25" y="31"/>
                        <a:pt x="29" y="34"/>
                      </a:cubicBezTo>
                      <a:cubicBezTo>
                        <a:pt x="30" y="35"/>
                        <a:pt x="31" y="37"/>
                        <a:pt x="30" y="39"/>
                      </a:cubicBezTo>
                      <a:cubicBezTo>
                        <a:pt x="29" y="41"/>
                        <a:pt x="29" y="43"/>
                        <a:pt x="28" y="44"/>
                      </a:cubicBezTo>
                      <a:cubicBezTo>
                        <a:pt x="27" y="46"/>
                        <a:pt x="24" y="47"/>
                        <a:pt x="18" y="47"/>
                      </a:cubicBezTo>
                      <a:cubicBezTo>
                        <a:pt x="17" y="47"/>
                        <a:pt x="13" y="47"/>
                        <a:pt x="9" y="47"/>
                      </a:cubicBezTo>
                      <a:cubicBezTo>
                        <a:pt x="7" y="47"/>
                        <a:pt x="5" y="46"/>
                        <a:pt x="4" y="44"/>
                      </a:cubicBezTo>
                      <a:cubicBezTo>
                        <a:pt x="3" y="46"/>
                        <a:pt x="1" y="50"/>
                        <a:pt x="1" y="52"/>
                      </a:cubicBezTo>
                      <a:cubicBezTo>
                        <a:pt x="0" y="53"/>
                        <a:pt x="1" y="54"/>
                        <a:pt x="2" y="55"/>
                      </a:cubicBezTo>
                      <a:cubicBezTo>
                        <a:pt x="3" y="56"/>
                        <a:pt x="5" y="56"/>
                        <a:pt x="7" y="56"/>
                      </a:cubicBezTo>
                      <a:cubicBezTo>
                        <a:pt x="8" y="56"/>
                        <a:pt x="11" y="56"/>
                        <a:pt x="11" y="56"/>
                      </a:cubicBezTo>
                      <a:cubicBezTo>
                        <a:pt x="18" y="56"/>
                        <a:pt x="27" y="56"/>
                        <a:pt x="30" y="56"/>
                      </a:cubicBezTo>
                      <a:cubicBezTo>
                        <a:pt x="32" y="56"/>
                        <a:pt x="34" y="56"/>
                        <a:pt x="36" y="56"/>
                      </a:cubicBezTo>
                      <a:cubicBezTo>
                        <a:pt x="40" y="56"/>
                        <a:pt x="43" y="54"/>
                        <a:pt x="45" y="51"/>
                      </a:cubicBezTo>
                      <a:cubicBezTo>
                        <a:pt x="47" y="47"/>
                        <a:pt x="49" y="39"/>
                        <a:pt x="50" y="38"/>
                      </a:cubicBezTo>
                      <a:cubicBezTo>
                        <a:pt x="51" y="33"/>
                        <a:pt x="50" y="29"/>
                        <a:pt x="46" y="25"/>
                      </a:cubicBezTo>
                      <a:cubicBezTo>
                        <a:pt x="43" y="22"/>
                        <a:pt x="39" y="19"/>
                        <a:pt x="37" y="17"/>
                      </a:cubicBezTo>
                      <a:cubicBezTo>
                        <a:pt x="36" y="16"/>
                        <a:pt x="35" y="15"/>
                        <a:pt x="36" y="14"/>
                      </a:cubicBezTo>
                      <a:cubicBezTo>
                        <a:pt x="36" y="13"/>
                        <a:pt x="36" y="12"/>
                        <a:pt x="37" y="11"/>
                      </a:cubicBezTo>
                      <a:cubicBezTo>
                        <a:pt x="38" y="10"/>
                        <a:pt x="39" y="10"/>
                        <a:pt x="41" y="10"/>
                      </a:cubicBezTo>
                      <a:cubicBezTo>
                        <a:pt x="44" y="10"/>
                        <a:pt x="99" y="10"/>
                        <a:pt x="103" y="10"/>
                      </a:cubicBezTo>
                      <a:cubicBezTo>
                        <a:pt x="105" y="10"/>
                        <a:pt x="107" y="9"/>
                        <a:pt x="108" y="8"/>
                      </a:cubicBezTo>
                      <a:cubicBezTo>
                        <a:pt x="110" y="7"/>
                        <a:pt x="112" y="2"/>
                        <a:pt x="112" y="0"/>
                      </a:cubicBezTo>
                      <a:cubicBezTo>
                        <a:pt x="107" y="0"/>
                        <a:pt x="44" y="0"/>
                        <a:pt x="34" y="0"/>
                      </a:cubicBezTo>
                      <a:cubicBezTo>
                        <a:pt x="32" y="0"/>
                        <a:pt x="30" y="0"/>
                        <a:pt x="2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" name="Freeform 9">
                  <a:extLst>
                    <a:ext uri="{FF2B5EF4-FFF2-40B4-BE49-F238E27FC236}">
                      <a16:creationId xmlns:a16="http://schemas.microsoft.com/office/drawing/2014/main" id="{61BE5C54-3449-933E-4C5D-E667300F67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9788" y="673100"/>
                  <a:ext cx="79374" cy="38099"/>
                </a:xfrm>
                <a:custGeom>
                  <a:avLst/>
                  <a:gdLst>
                    <a:gd name="T0" fmla="*/ 2147483646 w 21"/>
                    <a:gd name="T1" fmla="*/ 0 h 10"/>
                    <a:gd name="T2" fmla="*/ 2147483646 w 21"/>
                    <a:gd name="T3" fmla="*/ 0 h 10"/>
                    <a:gd name="T4" fmla="*/ 2147483646 w 21"/>
                    <a:gd name="T5" fmla="*/ 2147483646 h 10"/>
                    <a:gd name="T6" fmla="*/ 0 w 21"/>
                    <a:gd name="T7" fmla="*/ 2147483646 h 10"/>
                    <a:gd name="T8" fmla="*/ 2147483646 w 21"/>
                    <a:gd name="T9" fmla="*/ 2147483646 h 10"/>
                    <a:gd name="T10" fmla="*/ 2147483646 w 21"/>
                    <a:gd name="T11" fmla="*/ 2147483646 h 10"/>
                    <a:gd name="T12" fmla="*/ 2147483646 w 21"/>
                    <a:gd name="T13" fmla="*/ 2147483646 h 10"/>
                    <a:gd name="T14" fmla="*/ 2147483646 w 21"/>
                    <a:gd name="T15" fmla="*/ 2147483646 h 10"/>
                    <a:gd name="T16" fmla="*/ 2147483646 w 21"/>
                    <a:gd name="T17" fmla="*/ 0 h 10"/>
                    <a:gd name="T18" fmla="*/ 2147483646 w 21"/>
                    <a:gd name="T19" fmla="*/ 0 h 1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1" h="10">
                      <a:moveTo>
                        <a:pt x="12" y="0"/>
                      </a:moveTo>
                      <a:cubicBezTo>
                        <a:pt x="11" y="0"/>
                        <a:pt x="10" y="0"/>
                        <a:pt x="9" y="0"/>
                      </a:cubicBezTo>
                      <a:cubicBezTo>
                        <a:pt x="6" y="0"/>
                        <a:pt x="3" y="1"/>
                        <a:pt x="2" y="4"/>
                      </a:cubicBezTo>
                      <a:cubicBezTo>
                        <a:pt x="1" y="6"/>
                        <a:pt x="0" y="9"/>
                        <a:pt x="0" y="10"/>
                      </a:cubicBezTo>
                      <a:cubicBezTo>
                        <a:pt x="0" y="10"/>
                        <a:pt x="2" y="10"/>
                        <a:pt x="5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1" y="10"/>
                        <a:pt x="12" y="10"/>
                        <a:pt x="12" y="10"/>
                      </a:cubicBezTo>
                      <a:cubicBezTo>
                        <a:pt x="15" y="10"/>
                        <a:pt x="18" y="9"/>
                        <a:pt x="19" y="6"/>
                      </a:cubicBezTo>
                      <a:cubicBezTo>
                        <a:pt x="20" y="3"/>
                        <a:pt x="21" y="1"/>
                        <a:pt x="21" y="0"/>
                      </a:cubicBezTo>
                      <a:cubicBezTo>
                        <a:pt x="21" y="0"/>
                        <a:pt x="12" y="0"/>
                        <a:pt x="1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Freeform 10">
                  <a:extLst>
                    <a:ext uri="{FF2B5EF4-FFF2-40B4-BE49-F238E27FC236}">
                      <a16:creationId xmlns:a16="http://schemas.microsoft.com/office/drawing/2014/main" id="{BADEEB1E-666E-A997-C0F9-E3E4C18DA3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875" y="728663"/>
                  <a:ext cx="211137" cy="153987"/>
                </a:xfrm>
                <a:custGeom>
                  <a:avLst/>
                  <a:gdLst>
                    <a:gd name="T0" fmla="*/ 2147483646 w 56"/>
                    <a:gd name="T1" fmla="*/ 2147483646 h 41"/>
                    <a:gd name="T2" fmla="*/ 2147483646 w 56"/>
                    <a:gd name="T3" fmla="*/ 0 h 41"/>
                    <a:gd name="T4" fmla="*/ 2147483646 w 56"/>
                    <a:gd name="T5" fmla="*/ 0 h 41"/>
                    <a:gd name="T6" fmla="*/ 2147483646 w 56"/>
                    <a:gd name="T7" fmla="*/ 0 h 41"/>
                    <a:gd name="T8" fmla="*/ 2147483646 w 56"/>
                    <a:gd name="T9" fmla="*/ 2147483646 h 41"/>
                    <a:gd name="T10" fmla="*/ 2147483646 w 56"/>
                    <a:gd name="T11" fmla="*/ 2147483646 h 41"/>
                    <a:gd name="T12" fmla="*/ 2147483646 w 56"/>
                    <a:gd name="T13" fmla="*/ 2147483646 h 41"/>
                    <a:gd name="T14" fmla="*/ 2147483646 w 56"/>
                    <a:gd name="T15" fmla="*/ 2147483646 h 41"/>
                    <a:gd name="T16" fmla="*/ 2147483646 w 56"/>
                    <a:gd name="T17" fmla="*/ 2147483646 h 41"/>
                    <a:gd name="T18" fmla="*/ 2147483646 w 56"/>
                    <a:gd name="T19" fmla="*/ 0 h 41"/>
                    <a:gd name="T20" fmla="*/ 2147483646 w 56"/>
                    <a:gd name="T21" fmla="*/ 0 h 41"/>
                    <a:gd name="T22" fmla="*/ 2147483646 w 56"/>
                    <a:gd name="T23" fmla="*/ 0 h 41"/>
                    <a:gd name="T24" fmla="*/ 2147483646 w 56"/>
                    <a:gd name="T25" fmla="*/ 2147483646 h 41"/>
                    <a:gd name="T26" fmla="*/ 2147483646 w 56"/>
                    <a:gd name="T27" fmla="*/ 2147483646 h 41"/>
                    <a:gd name="T28" fmla="*/ 2147483646 w 56"/>
                    <a:gd name="T29" fmla="*/ 2147483646 h 41"/>
                    <a:gd name="T30" fmla="*/ 2147483646 w 56"/>
                    <a:gd name="T31" fmla="*/ 2147483646 h 41"/>
                    <a:gd name="T32" fmla="*/ 2147483646 w 56"/>
                    <a:gd name="T33" fmla="*/ 2147483646 h 41"/>
                    <a:gd name="T34" fmla="*/ 2147483646 w 56"/>
                    <a:gd name="T35" fmla="*/ 2147483646 h 4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6" h="41">
                      <a:moveTo>
                        <a:pt x="55" y="6"/>
                      </a:moveTo>
                      <a:cubicBezTo>
                        <a:pt x="56" y="2"/>
                        <a:pt x="55" y="0"/>
                        <a:pt x="52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40" y="1"/>
                        <a:pt x="40" y="3"/>
                        <a:pt x="39" y="6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6" y="33"/>
                        <a:pt x="22" y="33"/>
                        <a:pt x="21" y="33"/>
                      </a:cubicBezTo>
                      <a:cubicBezTo>
                        <a:pt x="19" y="33"/>
                        <a:pt x="18" y="32"/>
                        <a:pt x="18" y="30"/>
                      </a:cubicBezTo>
                      <a:cubicBezTo>
                        <a:pt x="19" y="28"/>
                        <a:pt x="26" y="7"/>
                        <a:pt x="26" y="6"/>
                      </a:cubicBezTo>
                      <a:cubicBezTo>
                        <a:pt x="27" y="2"/>
                        <a:pt x="26" y="0"/>
                        <a:pt x="24" y="0"/>
                      </a:cubicBezTo>
                      <a:cubicBezTo>
                        <a:pt x="23" y="0"/>
                        <a:pt x="22" y="0"/>
                        <a:pt x="2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1" y="1"/>
                        <a:pt x="11" y="3"/>
                        <a:pt x="10" y="6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0" y="37"/>
                        <a:pt x="2" y="41"/>
                        <a:pt x="12" y="41"/>
                      </a:cubicBezTo>
                      <a:cubicBezTo>
                        <a:pt x="21" y="41"/>
                        <a:pt x="45" y="41"/>
                        <a:pt x="45" y="41"/>
                      </a:cubicBezTo>
                      <a:cubicBezTo>
                        <a:pt x="44" y="40"/>
                        <a:pt x="44" y="38"/>
                        <a:pt x="45" y="35"/>
                      </a:cubicBezTo>
                      <a:cubicBezTo>
                        <a:pt x="45" y="35"/>
                        <a:pt x="54" y="7"/>
                        <a:pt x="55" y="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Freeform 11">
                  <a:extLst>
                    <a:ext uri="{FF2B5EF4-FFF2-40B4-BE49-F238E27FC236}">
                      <a16:creationId xmlns:a16="http://schemas.microsoft.com/office/drawing/2014/main" id="{6AE06D40-E84F-C2F1-87E8-9DCDFE18EC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913" y="728663"/>
                  <a:ext cx="228600" cy="225424"/>
                </a:xfrm>
                <a:custGeom>
                  <a:avLst/>
                  <a:gdLst>
                    <a:gd name="T0" fmla="*/ 2147483646 w 61"/>
                    <a:gd name="T1" fmla="*/ 0 h 60"/>
                    <a:gd name="T2" fmla="*/ 2147483646 w 61"/>
                    <a:gd name="T3" fmla="*/ 0 h 60"/>
                    <a:gd name="T4" fmla="*/ 2147483646 w 61"/>
                    <a:gd name="T5" fmla="*/ 0 h 60"/>
                    <a:gd name="T6" fmla="*/ 2147483646 w 61"/>
                    <a:gd name="T7" fmla="*/ 0 h 60"/>
                    <a:gd name="T8" fmla="*/ 2147483646 w 61"/>
                    <a:gd name="T9" fmla="*/ 2147483646 h 60"/>
                    <a:gd name="T10" fmla="*/ 2147483646 w 61"/>
                    <a:gd name="T11" fmla="*/ 2147483646 h 60"/>
                    <a:gd name="T12" fmla="*/ 2147483646 w 61"/>
                    <a:gd name="T13" fmla="*/ 2147483646 h 60"/>
                    <a:gd name="T14" fmla="*/ 2147483646 w 61"/>
                    <a:gd name="T15" fmla="*/ 2147483646 h 60"/>
                    <a:gd name="T16" fmla="*/ 2147483646 w 61"/>
                    <a:gd name="T17" fmla="*/ 2147483646 h 60"/>
                    <a:gd name="T18" fmla="*/ 2147483646 w 61"/>
                    <a:gd name="T19" fmla="*/ 2147483646 h 60"/>
                    <a:gd name="T20" fmla="*/ 2147483646 w 61"/>
                    <a:gd name="T21" fmla="*/ 2147483646 h 60"/>
                    <a:gd name="T22" fmla="*/ 2147483646 w 61"/>
                    <a:gd name="T23" fmla="*/ 2147483646 h 60"/>
                    <a:gd name="T24" fmla="*/ 2147483646 w 61"/>
                    <a:gd name="T25" fmla="*/ 2147483646 h 60"/>
                    <a:gd name="T26" fmla="*/ 2147483646 w 61"/>
                    <a:gd name="T27" fmla="*/ 2147483646 h 60"/>
                    <a:gd name="T28" fmla="*/ 2147483646 w 61"/>
                    <a:gd name="T29" fmla="*/ 2147483646 h 60"/>
                    <a:gd name="T30" fmla="*/ 2147483646 w 61"/>
                    <a:gd name="T31" fmla="*/ 2147483646 h 60"/>
                    <a:gd name="T32" fmla="*/ 2147483646 w 61"/>
                    <a:gd name="T33" fmla="*/ 2147483646 h 60"/>
                    <a:gd name="T34" fmla="*/ 2147483646 w 61"/>
                    <a:gd name="T35" fmla="*/ 2147483646 h 60"/>
                    <a:gd name="T36" fmla="*/ 2147483646 w 61"/>
                    <a:gd name="T37" fmla="*/ 2147483646 h 60"/>
                    <a:gd name="T38" fmla="*/ 2147483646 w 61"/>
                    <a:gd name="T39" fmla="*/ 2147483646 h 60"/>
                    <a:gd name="T40" fmla="*/ 2147483646 w 61"/>
                    <a:gd name="T41" fmla="*/ 2147483646 h 60"/>
                    <a:gd name="T42" fmla="*/ 2147483646 w 61"/>
                    <a:gd name="T43" fmla="*/ 2147483646 h 60"/>
                    <a:gd name="T44" fmla="*/ 2147483646 w 61"/>
                    <a:gd name="T45" fmla="*/ 2147483646 h 60"/>
                    <a:gd name="T46" fmla="*/ 2147483646 w 61"/>
                    <a:gd name="T47" fmla="*/ 0 h 6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61" h="60">
                      <a:moveTo>
                        <a:pt x="49" y="0"/>
                      </a:moveTo>
                      <a:cubicBezTo>
                        <a:pt x="46" y="0"/>
                        <a:pt x="40" y="0"/>
                        <a:pt x="35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8" y="1"/>
                        <a:pt x="18" y="3"/>
                        <a:pt x="17" y="6"/>
                      </a:cubicBezTo>
                      <a:cubicBezTo>
                        <a:pt x="17" y="6"/>
                        <a:pt x="2" y="52"/>
                        <a:pt x="1" y="54"/>
                      </a:cubicBezTo>
                      <a:cubicBezTo>
                        <a:pt x="0" y="58"/>
                        <a:pt x="1" y="60"/>
                        <a:pt x="4" y="60"/>
                      </a:cubicBezTo>
                      <a:cubicBezTo>
                        <a:pt x="5" y="60"/>
                        <a:pt x="5" y="60"/>
                        <a:pt x="5" y="60"/>
                      </a:cubicBezTo>
                      <a:cubicBezTo>
                        <a:pt x="13" y="60"/>
                        <a:pt x="13" y="60"/>
                        <a:pt x="13" y="60"/>
                      </a:cubicBezTo>
                      <a:cubicBezTo>
                        <a:pt x="13" y="60"/>
                        <a:pt x="13" y="60"/>
                        <a:pt x="13" y="60"/>
                      </a:cubicBezTo>
                      <a:cubicBezTo>
                        <a:pt x="17" y="60"/>
                        <a:pt x="17" y="60"/>
                        <a:pt x="17" y="60"/>
                      </a:cubicBezTo>
                      <a:cubicBezTo>
                        <a:pt x="16" y="59"/>
                        <a:pt x="16" y="57"/>
                        <a:pt x="17" y="54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5" y="7"/>
                        <a:pt x="38" y="7"/>
                        <a:pt x="39" y="7"/>
                      </a:cubicBezTo>
                      <a:cubicBezTo>
                        <a:pt x="42" y="7"/>
                        <a:pt x="43" y="9"/>
                        <a:pt x="42" y="11"/>
                      </a:cubicBezTo>
                      <a:cubicBezTo>
                        <a:pt x="42" y="13"/>
                        <a:pt x="37" y="27"/>
                        <a:pt x="37" y="28"/>
                      </a:cubicBezTo>
                      <a:cubicBezTo>
                        <a:pt x="36" y="32"/>
                        <a:pt x="34" y="33"/>
                        <a:pt x="31" y="33"/>
                      </a:cubicBezTo>
                      <a:cubicBezTo>
                        <a:pt x="31" y="33"/>
                        <a:pt x="31" y="33"/>
                        <a:pt x="31" y="33"/>
                      </a:cubicBezTo>
                      <a:cubicBezTo>
                        <a:pt x="29" y="33"/>
                        <a:pt x="28" y="34"/>
                        <a:pt x="27" y="35"/>
                      </a:cubicBezTo>
                      <a:cubicBezTo>
                        <a:pt x="26" y="36"/>
                        <a:pt x="25" y="38"/>
                        <a:pt x="24" y="41"/>
                      </a:cubicBezTo>
                      <a:cubicBezTo>
                        <a:pt x="26" y="41"/>
                        <a:pt x="33" y="41"/>
                        <a:pt x="35" y="41"/>
                      </a:cubicBezTo>
                      <a:cubicBezTo>
                        <a:pt x="45" y="41"/>
                        <a:pt x="49" y="40"/>
                        <a:pt x="52" y="32"/>
                      </a:cubicBezTo>
                      <a:cubicBezTo>
                        <a:pt x="52" y="30"/>
                        <a:pt x="58" y="13"/>
                        <a:pt x="58" y="13"/>
                      </a:cubicBezTo>
                      <a:cubicBezTo>
                        <a:pt x="61" y="4"/>
                        <a:pt x="59" y="0"/>
                        <a:pt x="4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" name="Freeform 12">
                  <a:extLst>
                    <a:ext uri="{FF2B5EF4-FFF2-40B4-BE49-F238E27FC236}">
                      <a16:creationId xmlns:a16="http://schemas.microsoft.com/office/drawing/2014/main" id="{7595549C-02F7-A1FF-02C5-E9F2DFB628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464" y="728663"/>
                  <a:ext cx="169863" cy="153988"/>
                </a:xfrm>
                <a:custGeom>
                  <a:avLst/>
                  <a:gdLst>
                    <a:gd name="T0" fmla="*/ 2147483646 w 45"/>
                    <a:gd name="T1" fmla="*/ 0 h 41"/>
                    <a:gd name="T2" fmla="*/ 2147483646 w 45"/>
                    <a:gd name="T3" fmla="*/ 0 h 41"/>
                    <a:gd name="T4" fmla="*/ 2147483646 w 45"/>
                    <a:gd name="T5" fmla="*/ 0 h 41"/>
                    <a:gd name="T6" fmla="*/ 2147483646 w 45"/>
                    <a:gd name="T7" fmla="*/ 2147483646 h 41"/>
                    <a:gd name="T8" fmla="*/ 2147483646 w 45"/>
                    <a:gd name="T9" fmla="*/ 2147483646 h 41"/>
                    <a:gd name="T10" fmla="*/ 2147483646 w 45"/>
                    <a:gd name="T11" fmla="*/ 2147483646 h 41"/>
                    <a:gd name="T12" fmla="*/ 2147483646 w 45"/>
                    <a:gd name="T13" fmla="*/ 2147483646 h 41"/>
                    <a:gd name="T14" fmla="*/ 2147483646 w 45"/>
                    <a:gd name="T15" fmla="*/ 2147483646 h 41"/>
                    <a:gd name="T16" fmla="*/ 2147483646 w 45"/>
                    <a:gd name="T17" fmla="*/ 2147483646 h 41"/>
                    <a:gd name="T18" fmla="*/ 2147483646 w 45"/>
                    <a:gd name="T19" fmla="*/ 2147483646 h 41"/>
                    <a:gd name="T20" fmla="*/ 2147483646 w 45"/>
                    <a:gd name="T21" fmla="*/ 2147483646 h 41"/>
                    <a:gd name="T22" fmla="*/ 2147483646 w 45"/>
                    <a:gd name="T23" fmla="*/ 2147483646 h 41"/>
                    <a:gd name="T24" fmla="*/ 2147483646 w 45"/>
                    <a:gd name="T25" fmla="*/ 2147483646 h 41"/>
                    <a:gd name="T26" fmla="*/ 2147483646 w 45"/>
                    <a:gd name="T27" fmla="*/ 2147483646 h 41"/>
                    <a:gd name="T28" fmla="*/ 2147483646 w 45"/>
                    <a:gd name="T29" fmla="*/ 2147483646 h 41"/>
                    <a:gd name="T30" fmla="*/ 2147483646 w 45"/>
                    <a:gd name="T31" fmla="*/ 0 h 41"/>
                    <a:gd name="T32" fmla="*/ 2147483646 w 45"/>
                    <a:gd name="T33" fmla="*/ 0 h 4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5" h="41">
                      <a:moveTo>
                        <a:pt x="27" y="0"/>
                      </a:moveTo>
                      <a:cubicBezTo>
                        <a:pt x="27" y="0"/>
                        <a:pt x="26" y="0"/>
                        <a:pt x="23" y="0"/>
                      </a:cubicBezTo>
                      <a:cubicBezTo>
                        <a:pt x="22" y="0"/>
                        <a:pt x="21" y="0"/>
                        <a:pt x="21" y="0"/>
                      </a:cubicBezTo>
                      <a:cubicBezTo>
                        <a:pt x="16" y="0"/>
                        <a:pt x="12" y="1"/>
                        <a:pt x="10" y="7"/>
                      </a:cubicBezTo>
                      <a:cubicBezTo>
                        <a:pt x="10" y="7"/>
                        <a:pt x="1" y="34"/>
                        <a:pt x="1" y="35"/>
                      </a:cubicBezTo>
                      <a:cubicBezTo>
                        <a:pt x="0" y="38"/>
                        <a:pt x="1" y="41"/>
                        <a:pt x="3" y="41"/>
                      </a:cubicBezTo>
                      <a:cubicBezTo>
                        <a:pt x="4" y="41"/>
                        <a:pt x="5" y="41"/>
                        <a:pt x="5" y="41"/>
                      </a:cubicBezTo>
                      <a:cubicBezTo>
                        <a:pt x="13" y="41"/>
                        <a:pt x="13" y="41"/>
                        <a:pt x="13" y="41"/>
                      </a:cubicBezTo>
                      <a:cubicBezTo>
                        <a:pt x="13" y="41"/>
                        <a:pt x="13" y="41"/>
                        <a:pt x="13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6" y="40"/>
                        <a:pt x="16" y="38"/>
                        <a:pt x="17" y="35"/>
                      </a:cubicBezTo>
                      <a:cubicBezTo>
                        <a:pt x="17" y="35"/>
                        <a:pt x="24" y="14"/>
                        <a:pt x="25" y="10"/>
                      </a:cubicBezTo>
                      <a:cubicBezTo>
                        <a:pt x="26" y="8"/>
                        <a:pt x="27" y="7"/>
                        <a:pt x="29" y="7"/>
                      </a:cubicBezTo>
                      <a:cubicBezTo>
                        <a:pt x="31" y="7"/>
                        <a:pt x="33" y="7"/>
                        <a:pt x="37" y="7"/>
                      </a:cubicBezTo>
                      <a:cubicBezTo>
                        <a:pt x="40" y="7"/>
                        <a:pt x="41" y="7"/>
                        <a:pt x="42" y="6"/>
                      </a:cubicBezTo>
                      <a:cubicBezTo>
                        <a:pt x="43" y="4"/>
                        <a:pt x="45" y="1"/>
                        <a:pt x="45" y="0"/>
                      </a:cubicBezTo>
                      <a:cubicBezTo>
                        <a:pt x="44" y="0"/>
                        <a:pt x="27" y="0"/>
                        <a:pt x="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" name="Freeform 13">
                  <a:extLst>
                    <a:ext uri="{FF2B5EF4-FFF2-40B4-BE49-F238E27FC236}">
                      <a16:creationId xmlns:a16="http://schemas.microsoft.com/office/drawing/2014/main" id="{F750D049-EBDB-749A-E8C4-7466A4AEBF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5337" y="728663"/>
                  <a:ext cx="104776" cy="153988"/>
                </a:xfrm>
                <a:custGeom>
                  <a:avLst/>
                  <a:gdLst>
                    <a:gd name="T0" fmla="*/ 2147483646 w 28"/>
                    <a:gd name="T1" fmla="*/ 2147483646 h 41"/>
                    <a:gd name="T2" fmla="*/ 2147483646 w 28"/>
                    <a:gd name="T3" fmla="*/ 2147483646 h 41"/>
                    <a:gd name="T4" fmla="*/ 2147483646 w 28"/>
                    <a:gd name="T5" fmla="*/ 2147483646 h 41"/>
                    <a:gd name="T6" fmla="*/ 2147483646 w 28"/>
                    <a:gd name="T7" fmla="*/ 2147483646 h 41"/>
                    <a:gd name="T8" fmla="*/ 2147483646 w 28"/>
                    <a:gd name="T9" fmla="*/ 2147483646 h 41"/>
                    <a:gd name="T10" fmla="*/ 2147483646 w 28"/>
                    <a:gd name="T11" fmla="*/ 2147483646 h 41"/>
                    <a:gd name="T12" fmla="*/ 2147483646 w 28"/>
                    <a:gd name="T13" fmla="*/ 2147483646 h 41"/>
                    <a:gd name="T14" fmla="*/ 2147483646 w 28"/>
                    <a:gd name="T15" fmla="*/ 2147483646 h 41"/>
                    <a:gd name="T16" fmla="*/ 2147483646 w 28"/>
                    <a:gd name="T17" fmla="*/ 0 h 41"/>
                    <a:gd name="T18" fmla="*/ 2147483646 w 28"/>
                    <a:gd name="T19" fmla="*/ 0 h 41"/>
                    <a:gd name="T20" fmla="*/ 2147483646 w 28"/>
                    <a:gd name="T21" fmla="*/ 0 h 41"/>
                    <a:gd name="T22" fmla="*/ 2147483646 w 28"/>
                    <a:gd name="T23" fmla="*/ 0 h 41"/>
                    <a:gd name="T24" fmla="*/ 2147483646 w 28"/>
                    <a:gd name="T25" fmla="*/ 0 h 41"/>
                    <a:gd name="T26" fmla="*/ 2147483646 w 28"/>
                    <a:gd name="T27" fmla="*/ 2147483646 h 41"/>
                    <a:gd name="T28" fmla="*/ 2147483646 w 28"/>
                    <a:gd name="T29" fmla="*/ 2147483646 h 4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8" h="41">
                      <a:moveTo>
                        <a:pt x="1" y="35"/>
                      </a:moveTo>
                      <a:cubicBezTo>
                        <a:pt x="0" y="38"/>
                        <a:pt x="1" y="41"/>
                        <a:pt x="3" y="41"/>
                      </a:cubicBezTo>
                      <a:cubicBezTo>
                        <a:pt x="4" y="41"/>
                        <a:pt x="5" y="41"/>
                        <a:pt x="5" y="41"/>
                      </a:cubicBezTo>
                      <a:cubicBezTo>
                        <a:pt x="13" y="41"/>
                        <a:pt x="13" y="41"/>
                        <a:pt x="13" y="41"/>
                      </a:cubicBezTo>
                      <a:cubicBezTo>
                        <a:pt x="13" y="41"/>
                        <a:pt x="13" y="41"/>
                        <a:pt x="13" y="41"/>
                      </a:cubicBezTo>
                      <a:cubicBezTo>
                        <a:pt x="17" y="41"/>
                        <a:pt x="17" y="41"/>
                        <a:pt x="17" y="41"/>
                      </a:cubicBezTo>
                      <a:cubicBezTo>
                        <a:pt x="16" y="40"/>
                        <a:pt x="16" y="38"/>
                        <a:pt x="17" y="35"/>
                      </a:cubicBezTo>
                      <a:cubicBezTo>
                        <a:pt x="17" y="35"/>
                        <a:pt x="26" y="7"/>
                        <a:pt x="27" y="6"/>
                      </a:cubicBezTo>
                      <a:cubicBezTo>
                        <a:pt x="28" y="2"/>
                        <a:pt x="27" y="0"/>
                        <a:pt x="24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1" y="1"/>
                        <a:pt x="11" y="3"/>
                        <a:pt x="10" y="6"/>
                      </a:cubicBezTo>
                      <a:cubicBezTo>
                        <a:pt x="10" y="6"/>
                        <a:pt x="1" y="34"/>
                        <a:pt x="1" y="3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Freeform 14">
                  <a:extLst>
                    <a:ext uri="{FF2B5EF4-FFF2-40B4-BE49-F238E27FC236}">
                      <a16:creationId xmlns:a16="http://schemas.microsoft.com/office/drawing/2014/main" id="{1CA8BF0F-CE2C-2CE8-068C-56E80B120D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1064" y="728663"/>
                  <a:ext cx="211137" cy="153988"/>
                </a:xfrm>
                <a:custGeom>
                  <a:avLst/>
                  <a:gdLst>
                    <a:gd name="T0" fmla="*/ 2147483646 w 56"/>
                    <a:gd name="T1" fmla="*/ 2147483646 h 41"/>
                    <a:gd name="T2" fmla="*/ 2147483646 w 56"/>
                    <a:gd name="T3" fmla="*/ 0 h 41"/>
                    <a:gd name="T4" fmla="*/ 2147483646 w 56"/>
                    <a:gd name="T5" fmla="*/ 0 h 41"/>
                    <a:gd name="T6" fmla="*/ 2147483646 w 56"/>
                    <a:gd name="T7" fmla="*/ 2147483646 h 41"/>
                    <a:gd name="T8" fmla="*/ 2147483646 w 56"/>
                    <a:gd name="T9" fmla="*/ 2147483646 h 41"/>
                    <a:gd name="T10" fmla="*/ 2147483646 w 56"/>
                    <a:gd name="T11" fmla="*/ 2147483646 h 41"/>
                    <a:gd name="T12" fmla="*/ 2147483646 w 56"/>
                    <a:gd name="T13" fmla="*/ 2147483646 h 41"/>
                    <a:gd name="T14" fmla="*/ 2147483646 w 56"/>
                    <a:gd name="T15" fmla="*/ 2147483646 h 41"/>
                    <a:gd name="T16" fmla="*/ 2147483646 w 56"/>
                    <a:gd name="T17" fmla="*/ 2147483646 h 41"/>
                    <a:gd name="T18" fmla="*/ 2147483646 w 56"/>
                    <a:gd name="T19" fmla="*/ 2147483646 h 41"/>
                    <a:gd name="T20" fmla="*/ 2147483646 w 56"/>
                    <a:gd name="T21" fmla="*/ 2147483646 h 41"/>
                    <a:gd name="T22" fmla="*/ 2147483646 w 56"/>
                    <a:gd name="T23" fmla="*/ 2147483646 h 41"/>
                    <a:gd name="T24" fmla="*/ 2147483646 w 56"/>
                    <a:gd name="T25" fmla="*/ 2147483646 h 41"/>
                    <a:gd name="T26" fmla="*/ 2147483646 w 56"/>
                    <a:gd name="T27" fmla="*/ 2147483646 h 41"/>
                    <a:gd name="T28" fmla="*/ 2147483646 w 56"/>
                    <a:gd name="T29" fmla="*/ 2147483646 h 41"/>
                    <a:gd name="T30" fmla="*/ 2147483646 w 56"/>
                    <a:gd name="T31" fmla="*/ 2147483646 h 41"/>
                    <a:gd name="T32" fmla="*/ 2147483646 w 56"/>
                    <a:gd name="T33" fmla="*/ 2147483646 h 41"/>
                    <a:gd name="T34" fmla="*/ 2147483646 w 56"/>
                    <a:gd name="T35" fmla="*/ 2147483646 h 41"/>
                    <a:gd name="T36" fmla="*/ 2147483646 w 56"/>
                    <a:gd name="T37" fmla="*/ 2147483646 h 41"/>
                    <a:gd name="T38" fmla="*/ 2147483646 w 56"/>
                    <a:gd name="T39" fmla="*/ 2147483646 h 41"/>
                    <a:gd name="T40" fmla="*/ 2147483646 w 56"/>
                    <a:gd name="T41" fmla="*/ 2147483646 h 41"/>
                    <a:gd name="T42" fmla="*/ 2147483646 w 56"/>
                    <a:gd name="T43" fmla="*/ 2147483646 h 41"/>
                    <a:gd name="T44" fmla="*/ 2147483646 w 56"/>
                    <a:gd name="T45" fmla="*/ 2147483646 h 41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56" h="41">
                      <a:moveTo>
                        <a:pt x="53" y="13"/>
                      </a:moveTo>
                      <a:cubicBezTo>
                        <a:pt x="56" y="4"/>
                        <a:pt x="54" y="0"/>
                        <a:pt x="44" y="0"/>
                      </a:cubicBezTo>
                      <a:cubicBezTo>
                        <a:pt x="35" y="0"/>
                        <a:pt x="11" y="0"/>
                        <a:pt x="11" y="0"/>
                      </a:cubicBezTo>
                      <a:cubicBezTo>
                        <a:pt x="12" y="1"/>
                        <a:pt x="12" y="3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7" y="16"/>
                        <a:pt x="2" y="34"/>
                        <a:pt x="1" y="35"/>
                      </a:cubicBezTo>
                      <a:cubicBezTo>
                        <a:pt x="0" y="38"/>
                        <a:pt x="1" y="41"/>
                        <a:pt x="4" y="41"/>
                      </a:cubicBezTo>
                      <a:cubicBezTo>
                        <a:pt x="5" y="41"/>
                        <a:pt x="5" y="41"/>
                        <a:pt x="5" y="41"/>
                      </a:cubicBezTo>
                      <a:cubicBezTo>
                        <a:pt x="13" y="41"/>
                        <a:pt x="13" y="41"/>
                        <a:pt x="13" y="41"/>
                      </a:cubicBezTo>
                      <a:cubicBezTo>
                        <a:pt x="13" y="41"/>
                        <a:pt x="13" y="41"/>
                        <a:pt x="13" y="41"/>
                      </a:cubicBezTo>
                      <a:cubicBezTo>
                        <a:pt x="18" y="41"/>
                        <a:pt x="18" y="41"/>
                        <a:pt x="18" y="41"/>
                      </a:cubicBezTo>
                      <a:cubicBezTo>
                        <a:pt x="17" y="40"/>
                        <a:pt x="17" y="38"/>
                        <a:pt x="17" y="35"/>
                      </a:cubicBezTo>
                      <a:cubicBezTo>
                        <a:pt x="27" y="7"/>
                        <a:pt x="27" y="7"/>
                        <a:pt x="27" y="7"/>
                      </a:cubicBezTo>
                      <a:cubicBezTo>
                        <a:pt x="28" y="7"/>
                        <a:pt x="34" y="7"/>
                        <a:pt x="35" y="7"/>
                      </a:cubicBezTo>
                      <a:cubicBezTo>
                        <a:pt x="38" y="7"/>
                        <a:pt x="39" y="9"/>
                        <a:pt x="38" y="11"/>
                      </a:cubicBezTo>
                      <a:cubicBezTo>
                        <a:pt x="37" y="13"/>
                        <a:pt x="31" y="33"/>
                        <a:pt x="30" y="35"/>
                      </a:cubicBezTo>
                      <a:cubicBezTo>
                        <a:pt x="29" y="38"/>
                        <a:pt x="30" y="41"/>
                        <a:pt x="33" y="41"/>
                      </a:cubicBezTo>
                      <a:cubicBezTo>
                        <a:pt x="34" y="41"/>
                        <a:pt x="34" y="41"/>
                        <a:pt x="34" y="41"/>
                      </a:cubicBezTo>
                      <a:cubicBezTo>
                        <a:pt x="42" y="41"/>
                        <a:pt x="42" y="41"/>
                        <a:pt x="42" y="41"/>
                      </a:cubicBezTo>
                      <a:cubicBezTo>
                        <a:pt x="42" y="41"/>
                        <a:pt x="42" y="41"/>
                        <a:pt x="42" y="41"/>
                      </a:cubicBezTo>
                      <a:cubicBezTo>
                        <a:pt x="46" y="41"/>
                        <a:pt x="46" y="41"/>
                        <a:pt x="46" y="41"/>
                      </a:cubicBezTo>
                      <a:cubicBezTo>
                        <a:pt x="45" y="40"/>
                        <a:pt x="45" y="38"/>
                        <a:pt x="46" y="35"/>
                      </a:cubicBezTo>
                      <a:lnTo>
                        <a:pt x="53" y="1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" name="Freeform 15">
                  <a:extLst>
                    <a:ext uri="{FF2B5EF4-FFF2-40B4-BE49-F238E27FC236}">
                      <a16:creationId xmlns:a16="http://schemas.microsoft.com/office/drawing/2014/main" id="{68E2CE93-6FF1-A151-DD93-6D00A2157B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439" y="673100"/>
                  <a:ext cx="134937" cy="209551"/>
                </a:xfrm>
                <a:custGeom>
                  <a:avLst/>
                  <a:gdLst>
                    <a:gd name="T0" fmla="*/ 2147483646 w 36"/>
                    <a:gd name="T1" fmla="*/ 2147483646 h 56"/>
                    <a:gd name="T2" fmla="*/ 2147483646 w 36"/>
                    <a:gd name="T3" fmla="*/ 2147483646 h 56"/>
                    <a:gd name="T4" fmla="*/ 2147483646 w 36"/>
                    <a:gd name="T5" fmla="*/ 0 h 56"/>
                    <a:gd name="T6" fmla="*/ 2147483646 w 36"/>
                    <a:gd name="T7" fmla="*/ 0 h 56"/>
                    <a:gd name="T8" fmla="*/ 2147483646 w 36"/>
                    <a:gd name="T9" fmla="*/ 0 h 56"/>
                    <a:gd name="T10" fmla="*/ 2147483646 w 36"/>
                    <a:gd name="T11" fmla="*/ 2147483646 h 56"/>
                    <a:gd name="T12" fmla="*/ 2147483646 w 36"/>
                    <a:gd name="T13" fmla="*/ 2147483646 h 56"/>
                    <a:gd name="T14" fmla="*/ 2147483646 w 36"/>
                    <a:gd name="T15" fmla="*/ 2147483646 h 56"/>
                    <a:gd name="T16" fmla="*/ 2147483646 w 36"/>
                    <a:gd name="T17" fmla="*/ 2147483646 h 56"/>
                    <a:gd name="T18" fmla="*/ 2147483646 w 36"/>
                    <a:gd name="T19" fmla="*/ 2147483646 h 56"/>
                    <a:gd name="T20" fmla="*/ 2147483646 w 36"/>
                    <a:gd name="T21" fmla="*/ 2147483646 h 56"/>
                    <a:gd name="T22" fmla="*/ 2147483646 w 36"/>
                    <a:gd name="T23" fmla="*/ 2147483646 h 56"/>
                    <a:gd name="T24" fmla="*/ 2147483646 w 36"/>
                    <a:gd name="T25" fmla="*/ 2147483646 h 56"/>
                    <a:gd name="T26" fmla="*/ 2147483646 w 36"/>
                    <a:gd name="T27" fmla="*/ 2147483646 h 56"/>
                    <a:gd name="T28" fmla="*/ 2147483646 w 36"/>
                    <a:gd name="T29" fmla="*/ 2147483646 h 56"/>
                    <a:gd name="T30" fmla="*/ 2147483646 w 36"/>
                    <a:gd name="T31" fmla="*/ 2147483646 h 56"/>
                    <a:gd name="T32" fmla="*/ 2147483646 w 36"/>
                    <a:gd name="T33" fmla="*/ 2147483646 h 56"/>
                    <a:gd name="T34" fmla="*/ 2147483646 w 36"/>
                    <a:gd name="T35" fmla="*/ 2147483646 h 56"/>
                    <a:gd name="T36" fmla="*/ 2147483646 w 36"/>
                    <a:gd name="T37" fmla="*/ 2147483646 h 56"/>
                    <a:gd name="T38" fmla="*/ 2147483646 w 36"/>
                    <a:gd name="T39" fmla="*/ 2147483646 h 56"/>
                    <a:gd name="T40" fmla="*/ 2147483646 w 36"/>
                    <a:gd name="T41" fmla="*/ 2147483646 h 56"/>
                    <a:gd name="T42" fmla="*/ 2147483646 w 36"/>
                    <a:gd name="T43" fmla="*/ 2147483646 h 56"/>
                    <a:gd name="T44" fmla="*/ 2147483646 w 36"/>
                    <a:gd name="T45" fmla="*/ 2147483646 h 56"/>
                    <a:gd name="T46" fmla="*/ 2147483646 w 36"/>
                    <a:gd name="T47" fmla="*/ 2147483646 h 56"/>
                    <a:gd name="T48" fmla="*/ 2147483646 w 36"/>
                    <a:gd name="T49" fmla="*/ 2147483646 h 5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36" h="56">
                      <a:moveTo>
                        <a:pt x="28" y="15"/>
                      </a:moveTo>
                      <a:cubicBezTo>
                        <a:pt x="29" y="10"/>
                        <a:pt x="31" y="6"/>
                        <a:pt x="31" y="6"/>
                      </a:cubicBezTo>
                      <a:cubicBezTo>
                        <a:pt x="32" y="3"/>
                        <a:pt x="31" y="0"/>
                        <a:pt x="28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1"/>
                        <a:pt x="15" y="3"/>
                        <a:pt x="14" y="6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9" y="15"/>
                        <a:pt x="8" y="15"/>
                        <a:pt x="7" y="15"/>
                      </a:cubicBezTo>
                      <a:cubicBezTo>
                        <a:pt x="6" y="15"/>
                        <a:pt x="5" y="15"/>
                        <a:pt x="4" y="16"/>
                      </a:cubicBezTo>
                      <a:cubicBezTo>
                        <a:pt x="3" y="18"/>
                        <a:pt x="2" y="21"/>
                        <a:pt x="2" y="22"/>
                      </a:cubicBezTo>
                      <a:cubicBezTo>
                        <a:pt x="2" y="22"/>
                        <a:pt x="5" y="22"/>
                        <a:pt x="9" y="22"/>
                      </a:cubicBezTo>
                      <a:cubicBezTo>
                        <a:pt x="2" y="43"/>
                        <a:pt x="2" y="43"/>
                        <a:pt x="2" y="43"/>
                      </a:cubicBezTo>
                      <a:cubicBezTo>
                        <a:pt x="0" y="52"/>
                        <a:pt x="2" y="56"/>
                        <a:pt x="11" y="56"/>
                      </a:cubicBezTo>
                      <a:cubicBezTo>
                        <a:pt x="14" y="56"/>
                        <a:pt x="17" y="56"/>
                        <a:pt x="20" y="56"/>
                      </a:cubicBezTo>
                      <a:cubicBezTo>
                        <a:pt x="21" y="56"/>
                        <a:pt x="21" y="56"/>
                        <a:pt x="22" y="56"/>
                      </a:cubicBezTo>
                      <a:cubicBezTo>
                        <a:pt x="23" y="56"/>
                        <a:pt x="25" y="55"/>
                        <a:pt x="25" y="54"/>
                      </a:cubicBezTo>
                      <a:cubicBezTo>
                        <a:pt x="26" y="53"/>
                        <a:pt x="28" y="48"/>
                        <a:pt x="28" y="48"/>
                      </a:cubicBezTo>
                      <a:cubicBezTo>
                        <a:pt x="27" y="48"/>
                        <a:pt x="26" y="48"/>
                        <a:pt x="25" y="48"/>
                      </a:cubicBezTo>
                      <a:cubicBezTo>
                        <a:pt x="25" y="48"/>
                        <a:pt x="21" y="48"/>
                        <a:pt x="21" y="48"/>
                      </a:cubicBezTo>
                      <a:cubicBezTo>
                        <a:pt x="18" y="48"/>
                        <a:pt x="17" y="47"/>
                        <a:pt x="18" y="45"/>
                      </a:cubicBezTo>
                      <a:cubicBezTo>
                        <a:pt x="18" y="44"/>
                        <a:pt x="22" y="32"/>
                        <a:pt x="25" y="22"/>
                      </a:cubicBezTo>
                      <a:cubicBezTo>
                        <a:pt x="28" y="22"/>
                        <a:pt x="29" y="22"/>
                        <a:pt x="30" y="22"/>
                      </a:cubicBezTo>
                      <a:cubicBezTo>
                        <a:pt x="31" y="22"/>
                        <a:pt x="32" y="22"/>
                        <a:pt x="33" y="21"/>
                      </a:cubicBezTo>
                      <a:cubicBezTo>
                        <a:pt x="34" y="19"/>
                        <a:pt x="35" y="16"/>
                        <a:pt x="36" y="15"/>
                      </a:cubicBezTo>
                      <a:cubicBezTo>
                        <a:pt x="36" y="15"/>
                        <a:pt x="32" y="15"/>
                        <a:pt x="28" y="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Freeform 16">
                  <a:extLst>
                    <a:ext uri="{FF2B5EF4-FFF2-40B4-BE49-F238E27FC236}">
                      <a16:creationId xmlns:a16="http://schemas.microsoft.com/office/drawing/2014/main" id="{873E2737-99DE-42C2-8687-75EE15968EC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8599" y="298450"/>
                  <a:ext cx="679450" cy="382588"/>
                </a:xfrm>
                <a:custGeom>
                  <a:avLst/>
                  <a:gdLst>
                    <a:gd name="T0" fmla="*/ 2147483646 w 181"/>
                    <a:gd name="T1" fmla="*/ 2147483646 h 102"/>
                    <a:gd name="T2" fmla="*/ 2147483646 w 181"/>
                    <a:gd name="T3" fmla="*/ 2147483646 h 102"/>
                    <a:gd name="T4" fmla="*/ 2147483646 w 181"/>
                    <a:gd name="T5" fmla="*/ 2147483646 h 102"/>
                    <a:gd name="T6" fmla="*/ 2147483646 w 181"/>
                    <a:gd name="T7" fmla="*/ 2147483646 h 102"/>
                    <a:gd name="T8" fmla="*/ 2147483646 w 181"/>
                    <a:gd name="T9" fmla="*/ 2147483646 h 102"/>
                    <a:gd name="T10" fmla="*/ 2147483646 w 181"/>
                    <a:gd name="T11" fmla="*/ 2147483646 h 102"/>
                    <a:gd name="T12" fmla="*/ 2147483646 w 181"/>
                    <a:gd name="T13" fmla="*/ 2147483646 h 102"/>
                    <a:gd name="T14" fmla="*/ 2147483646 w 181"/>
                    <a:gd name="T15" fmla="*/ 2147483646 h 102"/>
                    <a:gd name="T16" fmla="*/ 2147483646 w 181"/>
                    <a:gd name="T17" fmla="*/ 2147483646 h 102"/>
                    <a:gd name="T18" fmla="*/ 2147483646 w 181"/>
                    <a:gd name="T19" fmla="*/ 2147483646 h 102"/>
                    <a:gd name="T20" fmla="*/ 2147483646 w 181"/>
                    <a:gd name="T21" fmla="*/ 2147483646 h 102"/>
                    <a:gd name="T22" fmla="*/ 2147483646 w 181"/>
                    <a:gd name="T23" fmla="*/ 2147483646 h 102"/>
                    <a:gd name="T24" fmla="*/ 0 w 181"/>
                    <a:gd name="T25" fmla="*/ 2147483646 h 102"/>
                    <a:gd name="T26" fmla="*/ 2147483646 w 181"/>
                    <a:gd name="T27" fmla="*/ 2147483646 h 102"/>
                    <a:gd name="T28" fmla="*/ 2147483646 w 181"/>
                    <a:gd name="T29" fmla="*/ 2147483646 h 102"/>
                    <a:gd name="T30" fmla="*/ 2147483646 w 181"/>
                    <a:gd name="T31" fmla="*/ 2147483646 h 102"/>
                    <a:gd name="T32" fmla="*/ 2147483646 w 181"/>
                    <a:gd name="T33" fmla="*/ 2147483646 h 102"/>
                    <a:gd name="T34" fmla="*/ 2147483646 w 181"/>
                    <a:gd name="T35" fmla="*/ 2147483646 h 102"/>
                    <a:gd name="T36" fmla="*/ 2147483646 w 181"/>
                    <a:gd name="T37" fmla="*/ 2147483646 h 102"/>
                    <a:gd name="T38" fmla="*/ 2147483646 w 181"/>
                    <a:gd name="T39" fmla="*/ 2147483646 h 102"/>
                    <a:gd name="T40" fmla="*/ 2147483646 w 181"/>
                    <a:gd name="T41" fmla="*/ 2147483646 h 102"/>
                    <a:gd name="T42" fmla="*/ 2147483646 w 181"/>
                    <a:gd name="T43" fmla="*/ 2147483646 h 102"/>
                    <a:gd name="T44" fmla="*/ 2147483646 w 181"/>
                    <a:gd name="T45" fmla="*/ 2147483646 h 102"/>
                    <a:gd name="T46" fmla="*/ 2147483646 w 181"/>
                    <a:gd name="T47" fmla="*/ 2147483646 h 102"/>
                    <a:gd name="T48" fmla="*/ 2147483646 w 181"/>
                    <a:gd name="T49" fmla="*/ 2147483646 h 102"/>
                    <a:gd name="T50" fmla="*/ 2147483646 w 181"/>
                    <a:gd name="T51" fmla="*/ 2147483646 h 102"/>
                    <a:gd name="T52" fmla="*/ 2147483646 w 181"/>
                    <a:gd name="T53" fmla="*/ 2147483646 h 102"/>
                    <a:gd name="T54" fmla="*/ 2147483646 w 181"/>
                    <a:gd name="T55" fmla="*/ 2147483646 h 102"/>
                    <a:gd name="T56" fmla="*/ 2147483646 w 181"/>
                    <a:gd name="T57" fmla="*/ 2147483646 h 102"/>
                    <a:gd name="T58" fmla="*/ 2147483646 w 181"/>
                    <a:gd name="T59" fmla="*/ 2147483646 h 102"/>
                    <a:gd name="T60" fmla="*/ 2147483646 w 181"/>
                    <a:gd name="T61" fmla="*/ 2147483646 h 102"/>
                    <a:gd name="T62" fmla="*/ 2147483646 w 181"/>
                    <a:gd name="T63" fmla="*/ 2147483646 h 102"/>
                    <a:gd name="T64" fmla="*/ 2147483646 w 181"/>
                    <a:gd name="T65" fmla="*/ 2147483646 h 102"/>
                    <a:gd name="T66" fmla="*/ 2147483646 w 181"/>
                    <a:gd name="T67" fmla="*/ 2147483646 h 102"/>
                    <a:gd name="T68" fmla="*/ 2147483646 w 181"/>
                    <a:gd name="T69" fmla="*/ 2147483646 h 102"/>
                    <a:gd name="T70" fmla="*/ 2147483646 w 181"/>
                    <a:gd name="T71" fmla="*/ 2147483646 h 102"/>
                    <a:gd name="T72" fmla="*/ 2147483646 w 181"/>
                    <a:gd name="T73" fmla="*/ 2147483646 h 102"/>
                    <a:gd name="T74" fmla="*/ 2147483646 w 181"/>
                    <a:gd name="T75" fmla="*/ 2147483646 h 102"/>
                    <a:gd name="T76" fmla="*/ 2147483646 w 181"/>
                    <a:gd name="T77" fmla="*/ 2147483646 h 102"/>
                    <a:gd name="T78" fmla="*/ 2147483646 w 181"/>
                    <a:gd name="T79" fmla="*/ 2147483646 h 102"/>
                    <a:gd name="T80" fmla="*/ 2147483646 w 181"/>
                    <a:gd name="T81" fmla="*/ 2147483646 h 102"/>
                    <a:gd name="T82" fmla="*/ 2147483646 w 181"/>
                    <a:gd name="T83" fmla="*/ 2147483646 h 102"/>
                    <a:gd name="T84" fmla="*/ 2147483646 w 181"/>
                    <a:gd name="T85" fmla="*/ 2147483646 h 102"/>
                    <a:gd name="T86" fmla="*/ 2147483646 w 181"/>
                    <a:gd name="T87" fmla="*/ 2147483646 h 102"/>
                    <a:gd name="T88" fmla="*/ 2147483646 w 181"/>
                    <a:gd name="T89" fmla="*/ 2147483646 h 102"/>
                    <a:gd name="T90" fmla="*/ 2147483646 w 181"/>
                    <a:gd name="T91" fmla="*/ 2147483646 h 102"/>
                    <a:gd name="T92" fmla="*/ 2147483646 w 181"/>
                    <a:gd name="T93" fmla="*/ 2147483646 h 102"/>
                    <a:gd name="T94" fmla="*/ 2147483646 w 181"/>
                    <a:gd name="T95" fmla="*/ 2147483646 h 102"/>
                    <a:gd name="T96" fmla="*/ 2147483646 w 181"/>
                    <a:gd name="T97" fmla="*/ 2147483646 h 102"/>
                    <a:gd name="T98" fmla="*/ 2147483646 w 181"/>
                    <a:gd name="T99" fmla="*/ 2147483646 h 102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0" t="0" r="r" b="b"/>
                  <a:pathLst>
                    <a:path w="181" h="102">
                      <a:moveTo>
                        <a:pt x="180" y="23"/>
                      </a:moveTo>
                      <a:cubicBezTo>
                        <a:pt x="178" y="22"/>
                        <a:pt x="171" y="13"/>
                        <a:pt x="166" y="9"/>
                      </a:cubicBezTo>
                      <a:cubicBezTo>
                        <a:pt x="165" y="8"/>
                        <a:pt x="163" y="7"/>
                        <a:pt x="162" y="7"/>
                      </a:cubicBezTo>
                      <a:cubicBezTo>
                        <a:pt x="162" y="5"/>
                        <a:pt x="163" y="4"/>
                        <a:pt x="163" y="3"/>
                      </a:cubicBezTo>
                      <a:cubicBezTo>
                        <a:pt x="163" y="2"/>
                        <a:pt x="163" y="0"/>
                        <a:pt x="161" y="2"/>
                      </a:cubicBezTo>
                      <a:cubicBezTo>
                        <a:pt x="160" y="3"/>
                        <a:pt x="158" y="4"/>
                        <a:pt x="156" y="6"/>
                      </a:cubicBezTo>
                      <a:cubicBezTo>
                        <a:pt x="155" y="4"/>
                        <a:pt x="153" y="5"/>
                        <a:pt x="152" y="5"/>
                      </a:cubicBezTo>
                      <a:cubicBezTo>
                        <a:pt x="151" y="4"/>
                        <a:pt x="151" y="6"/>
                        <a:pt x="150" y="5"/>
                      </a:cubicBezTo>
                      <a:cubicBezTo>
                        <a:pt x="148" y="5"/>
                        <a:pt x="149" y="3"/>
                        <a:pt x="150" y="3"/>
                      </a:cubicBezTo>
                      <a:cubicBezTo>
                        <a:pt x="148" y="2"/>
                        <a:pt x="147" y="5"/>
                        <a:pt x="147" y="6"/>
                      </a:cubicBezTo>
                      <a:cubicBezTo>
                        <a:pt x="146" y="6"/>
                        <a:pt x="146" y="5"/>
                        <a:pt x="144" y="4"/>
                      </a:cubicBezTo>
                      <a:cubicBezTo>
                        <a:pt x="143" y="4"/>
                        <a:pt x="141" y="5"/>
                        <a:pt x="140" y="6"/>
                      </a:cubicBezTo>
                      <a:cubicBezTo>
                        <a:pt x="141" y="5"/>
                        <a:pt x="143" y="5"/>
                        <a:pt x="143" y="6"/>
                      </a:cubicBezTo>
                      <a:cubicBezTo>
                        <a:pt x="143" y="8"/>
                        <a:pt x="139" y="7"/>
                        <a:pt x="140" y="9"/>
                      </a:cubicBezTo>
                      <a:cubicBezTo>
                        <a:pt x="138" y="10"/>
                        <a:pt x="137" y="11"/>
                        <a:pt x="136" y="12"/>
                      </a:cubicBezTo>
                      <a:cubicBezTo>
                        <a:pt x="137" y="12"/>
                        <a:pt x="140" y="11"/>
                        <a:pt x="142" y="12"/>
                      </a:cubicBezTo>
                      <a:cubicBezTo>
                        <a:pt x="140" y="12"/>
                        <a:pt x="135" y="13"/>
                        <a:pt x="134" y="15"/>
                      </a:cubicBezTo>
                      <a:cubicBezTo>
                        <a:pt x="132" y="13"/>
                        <a:pt x="129" y="11"/>
                        <a:pt x="127" y="13"/>
                      </a:cubicBezTo>
                      <a:cubicBezTo>
                        <a:pt x="129" y="11"/>
                        <a:pt x="132" y="13"/>
                        <a:pt x="133" y="16"/>
                      </a:cubicBezTo>
                      <a:cubicBezTo>
                        <a:pt x="129" y="15"/>
                        <a:pt x="124" y="10"/>
                        <a:pt x="122" y="13"/>
                      </a:cubicBezTo>
                      <a:cubicBezTo>
                        <a:pt x="124" y="12"/>
                        <a:pt x="126" y="14"/>
                        <a:pt x="128" y="15"/>
                      </a:cubicBezTo>
                      <a:cubicBezTo>
                        <a:pt x="129" y="16"/>
                        <a:pt x="129" y="17"/>
                        <a:pt x="130" y="18"/>
                      </a:cubicBezTo>
                      <a:cubicBezTo>
                        <a:pt x="126" y="19"/>
                        <a:pt x="120" y="19"/>
                        <a:pt x="118" y="18"/>
                      </a:cubicBezTo>
                      <a:cubicBezTo>
                        <a:pt x="119" y="20"/>
                        <a:pt x="126" y="21"/>
                        <a:pt x="127" y="21"/>
                      </a:cubicBezTo>
                      <a:cubicBezTo>
                        <a:pt x="126" y="22"/>
                        <a:pt x="116" y="21"/>
                        <a:pt x="114" y="20"/>
                      </a:cubicBezTo>
                      <a:cubicBezTo>
                        <a:pt x="117" y="22"/>
                        <a:pt x="122" y="23"/>
                        <a:pt x="125" y="23"/>
                      </a:cubicBezTo>
                      <a:cubicBezTo>
                        <a:pt x="120" y="27"/>
                        <a:pt x="115" y="22"/>
                        <a:pt x="111" y="26"/>
                      </a:cubicBezTo>
                      <a:cubicBezTo>
                        <a:pt x="115" y="25"/>
                        <a:pt x="119" y="26"/>
                        <a:pt x="120" y="26"/>
                      </a:cubicBezTo>
                      <a:cubicBezTo>
                        <a:pt x="115" y="26"/>
                        <a:pt x="112" y="27"/>
                        <a:pt x="110" y="28"/>
                      </a:cubicBezTo>
                      <a:cubicBezTo>
                        <a:pt x="115" y="26"/>
                        <a:pt x="116" y="28"/>
                        <a:pt x="119" y="28"/>
                      </a:cubicBezTo>
                      <a:cubicBezTo>
                        <a:pt x="118" y="29"/>
                        <a:pt x="118" y="29"/>
                        <a:pt x="118" y="29"/>
                      </a:cubicBezTo>
                      <a:cubicBezTo>
                        <a:pt x="111" y="30"/>
                        <a:pt x="99" y="32"/>
                        <a:pt x="85" y="26"/>
                      </a:cubicBezTo>
                      <a:cubicBezTo>
                        <a:pt x="83" y="25"/>
                        <a:pt x="82" y="25"/>
                        <a:pt x="79" y="25"/>
                      </a:cubicBezTo>
                      <a:cubicBezTo>
                        <a:pt x="75" y="25"/>
                        <a:pt x="70" y="27"/>
                        <a:pt x="67" y="29"/>
                      </a:cubicBezTo>
                      <a:cubicBezTo>
                        <a:pt x="66" y="28"/>
                        <a:pt x="64" y="27"/>
                        <a:pt x="63" y="27"/>
                      </a:cubicBezTo>
                      <a:cubicBezTo>
                        <a:pt x="62" y="26"/>
                        <a:pt x="62" y="26"/>
                        <a:pt x="61" y="26"/>
                      </a:cubicBezTo>
                      <a:cubicBezTo>
                        <a:pt x="53" y="21"/>
                        <a:pt x="25" y="19"/>
                        <a:pt x="29" y="8"/>
                      </a:cubicBezTo>
                      <a:cubicBezTo>
                        <a:pt x="27" y="13"/>
                        <a:pt x="29" y="16"/>
                        <a:pt x="32" y="19"/>
                      </a:cubicBezTo>
                      <a:cubicBezTo>
                        <a:pt x="18" y="17"/>
                        <a:pt x="5" y="13"/>
                        <a:pt x="0" y="3"/>
                      </a:cubicBezTo>
                      <a:cubicBezTo>
                        <a:pt x="1" y="10"/>
                        <a:pt x="2" y="15"/>
                        <a:pt x="4" y="18"/>
                      </a:cubicBezTo>
                      <a:cubicBezTo>
                        <a:pt x="2" y="18"/>
                        <a:pt x="1" y="16"/>
                        <a:pt x="0" y="15"/>
                      </a:cubicBezTo>
                      <a:cubicBezTo>
                        <a:pt x="1" y="19"/>
                        <a:pt x="3" y="23"/>
                        <a:pt x="8" y="24"/>
                      </a:cubicBezTo>
                      <a:cubicBezTo>
                        <a:pt x="6" y="25"/>
                        <a:pt x="4" y="24"/>
                        <a:pt x="3" y="24"/>
                      </a:cubicBezTo>
                      <a:cubicBezTo>
                        <a:pt x="5" y="27"/>
                        <a:pt x="13" y="29"/>
                        <a:pt x="22" y="30"/>
                      </a:cubicBezTo>
                      <a:cubicBezTo>
                        <a:pt x="28" y="31"/>
                        <a:pt x="36" y="30"/>
                        <a:pt x="46" y="29"/>
                      </a:cubicBezTo>
                      <a:cubicBezTo>
                        <a:pt x="53" y="28"/>
                        <a:pt x="59" y="29"/>
                        <a:pt x="64" y="31"/>
                      </a:cubicBezTo>
                      <a:cubicBezTo>
                        <a:pt x="63" y="32"/>
                        <a:pt x="63" y="33"/>
                        <a:pt x="62" y="33"/>
                      </a:cubicBezTo>
                      <a:cubicBezTo>
                        <a:pt x="58" y="40"/>
                        <a:pt x="61" y="53"/>
                        <a:pt x="65" y="58"/>
                      </a:cubicBezTo>
                      <a:cubicBezTo>
                        <a:pt x="65" y="59"/>
                        <a:pt x="66" y="60"/>
                        <a:pt x="67" y="60"/>
                      </a:cubicBezTo>
                      <a:cubicBezTo>
                        <a:pt x="69" y="62"/>
                        <a:pt x="71" y="65"/>
                        <a:pt x="71" y="67"/>
                      </a:cubicBezTo>
                      <a:cubicBezTo>
                        <a:pt x="71" y="67"/>
                        <a:pt x="71" y="67"/>
                        <a:pt x="71" y="67"/>
                      </a:cubicBezTo>
                      <a:cubicBezTo>
                        <a:pt x="71" y="68"/>
                        <a:pt x="71" y="69"/>
                        <a:pt x="71" y="69"/>
                      </a:cubicBezTo>
                      <a:cubicBezTo>
                        <a:pt x="72" y="70"/>
                        <a:pt x="72" y="71"/>
                        <a:pt x="73" y="71"/>
                      </a:cubicBezTo>
                      <a:cubicBezTo>
                        <a:pt x="73" y="72"/>
                        <a:pt x="72" y="73"/>
                        <a:pt x="72" y="73"/>
                      </a:cubicBezTo>
                      <a:cubicBezTo>
                        <a:pt x="71" y="76"/>
                        <a:pt x="71" y="77"/>
                        <a:pt x="74" y="79"/>
                      </a:cubicBezTo>
                      <a:cubicBezTo>
                        <a:pt x="79" y="84"/>
                        <a:pt x="83" y="87"/>
                        <a:pt x="86" y="90"/>
                      </a:cubicBezTo>
                      <a:cubicBezTo>
                        <a:pt x="88" y="92"/>
                        <a:pt x="87" y="94"/>
                        <a:pt x="90" y="95"/>
                      </a:cubicBezTo>
                      <a:cubicBezTo>
                        <a:pt x="91" y="96"/>
                        <a:pt x="91" y="97"/>
                        <a:pt x="91" y="97"/>
                      </a:cubicBezTo>
                      <a:cubicBezTo>
                        <a:pt x="90" y="99"/>
                        <a:pt x="91" y="100"/>
                        <a:pt x="92" y="101"/>
                      </a:cubicBezTo>
                      <a:cubicBezTo>
                        <a:pt x="94" y="102"/>
                        <a:pt x="97" y="102"/>
                        <a:pt x="99" y="101"/>
                      </a:cubicBezTo>
                      <a:cubicBezTo>
                        <a:pt x="99" y="100"/>
                        <a:pt x="98" y="99"/>
                        <a:pt x="98" y="98"/>
                      </a:cubicBezTo>
                      <a:cubicBezTo>
                        <a:pt x="96" y="97"/>
                        <a:pt x="96" y="96"/>
                        <a:pt x="95" y="94"/>
                      </a:cubicBezTo>
                      <a:cubicBezTo>
                        <a:pt x="94" y="91"/>
                        <a:pt x="92" y="91"/>
                        <a:pt x="87" y="86"/>
                      </a:cubicBezTo>
                      <a:cubicBezTo>
                        <a:pt x="87" y="86"/>
                        <a:pt x="87" y="86"/>
                        <a:pt x="87" y="86"/>
                      </a:cubicBezTo>
                      <a:cubicBezTo>
                        <a:pt x="86" y="84"/>
                        <a:pt x="84" y="82"/>
                        <a:pt x="83" y="80"/>
                      </a:cubicBezTo>
                      <a:cubicBezTo>
                        <a:pt x="82" y="79"/>
                        <a:pt x="82" y="79"/>
                        <a:pt x="82" y="77"/>
                      </a:cubicBezTo>
                      <a:cubicBezTo>
                        <a:pt x="83" y="75"/>
                        <a:pt x="84" y="74"/>
                        <a:pt x="84" y="72"/>
                      </a:cubicBezTo>
                      <a:cubicBezTo>
                        <a:pt x="88" y="72"/>
                        <a:pt x="93" y="72"/>
                        <a:pt x="93" y="72"/>
                      </a:cubicBezTo>
                      <a:cubicBezTo>
                        <a:pt x="94" y="74"/>
                        <a:pt x="96" y="74"/>
                        <a:pt x="98" y="73"/>
                      </a:cubicBezTo>
                      <a:cubicBezTo>
                        <a:pt x="98" y="73"/>
                        <a:pt x="98" y="74"/>
                        <a:pt x="98" y="74"/>
                      </a:cubicBezTo>
                      <a:cubicBezTo>
                        <a:pt x="97" y="74"/>
                        <a:pt x="97" y="76"/>
                        <a:pt x="97" y="77"/>
                      </a:cubicBezTo>
                      <a:cubicBezTo>
                        <a:pt x="97" y="79"/>
                        <a:pt x="100" y="81"/>
                        <a:pt x="102" y="80"/>
                      </a:cubicBezTo>
                      <a:cubicBezTo>
                        <a:pt x="103" y="80"/>
                        <a:pt x="103" y="79"/>
                        <a:pt x="103" y="78"/>
                      </a:cubicBezTo>
                      <a:cubicBezTo>
                        <a:pt x="103" y="75"/>
                        <a:pt x="102" y="72"/>
                        <a:pt x="102" y="71"/>
                      </a:cubicBezTo>
                      <a:cubicBezTo>
                        <a:pt x="102" y="69"/>
                        <a:pt x="100" y="67"/>
                        <a:pt x="97" y="68"/>
                      </a:cubicBezTo>
                      <a:cubicBezTo>
                        <a:pt x="92" y="67"/>
                        <a:pt x="92" y="67"/>
                        <a:pt x="92" y="67"/>
                      </a:cubicBezTo>
                      <a:cubicBezTo>
                        <a:pt x="92" y="67"/>
                        <a:pt x="90" y="67"/>
                        <a:pt x="88" y="67"/>
                      </a:cubicBezTo>
                      <a:cubicBezTo>
                        <a:pt x="88" y="67"/>
                        <a:pt x="88" y="67"/>
                        <a:pt x="88" y="67"/>
                      </a:cubicBezTo>
                      <a:cubicBezTo>
                        <a:pt x="95" y="62"/>
                        <a:pt x="97" y="55"/>
                        <a:pt x="96" y="46"/>
                      </a:cubicBezTo>
                      <a:cubicBezTo>
                        <a:pt x="96" y="46"/>
                        <a:pt x="98" y="52"/>
                        <a:pt x="97" y="58"/>
                      </a:cubicBezTo>
                      <a:cubicBezTo>
                        <a:pt x="104" y="62"/>
                        <a:pt x="116" y="65"/>
                        <a:pt x="128" y="64"/>
                      </a:cubicBezTo>
                      <a:cubicBezTo>
                        <a:pt x="128" y="65"/>
                        <a:pt x="128" y="65"/>
                        <a:pt x="128" y="65"/>
                      </a:cubicBezTo>
                      <a:cubicBezTo>
                        <a:pt x="132" y="68"/>
                        <a:pt x="139" y="71"/>
                        <a:pt x="143" y="72"/>
                      </a:cubicBezTo>
                      <a:cubicBezTo>
                        <a:pt x="143" y="72"/>
                        <a:pt x="143" y="72"/>
                        <a:pt x="143" y="72"/>
                      </a:cubicBezTo>
                      <a:cubicBezTo>
                        <a:pt x="143" y="73"/>
                        <a:pt x="143" y="73"/>
                        <a:pt x="143" y="74"/>
                      </a:cubicBezTo>
                      <a:cubicBezTo>
                        <a:pt x="141" y="74"/>
                        <a:pt x="136" y="76"/>
                        <a:pt x="135" y="76"/>
                      </a:cubicBezTo>
                      <a:cubicBezTo>
                        <a:pt x="134" y="76"/>
                        <a:pt x="133" y="76"/>
                        <a:pt x="133" y="76"/>
                      </a:cubicBezTo>
                      <a:cubicBezTo>
                        <a:pt x="131" y="77"/>
                        <a:pt x="131" y="77"/>
                        <a:pt x="130" y="78"/>
                      </a:cubicBezTo>
                      <a:cubicBezTo>
                        <a:pt x="130" y="79"/>
                        <a:pt x="128" y="78"/>
                        <a:pt x="128" y="77"/>
                      </a:cubicBezTo>
                      <a:cubicBezTo>
                        <a:pt x="127" y="77"/>
                        <a:pt x="127" y="77"/>
                        <a:pt x="126" y="76"/>
                      </a:cubicBezTo>
                      <a:cubicBezTo>
                        <a:pt x="124" y="77"/>
                        <a:pt x="121" y="79"/>
                        <a:pt x="120" y="80"/>
                      </a:cubicBezTo>
                      <a:cubicBezTo>
                        <a:pt x="121" y="80"/>
                        <a:pt x="121" y="81"/>
                        <a:pt x="123" y="81"/>
                      </a:cubicBezTo>
                      <a:cubicBezTo>
                        <a:pt x="126" y="82"/>
                        <a:pt x="127" y="82"/>
                        <a:pt x="129" y="82"/>
                      </a:cubicBezTo>
                      <a:cubicBezTo>
                        <a:pt x="130" y="83"/>
                        <a:pt x="132" y="83"/>
                        <a:pt x="133" y="82"/>
                      </a:cubicBezTo>
                      <a:cubicBezTo>
                        <a:pt x="134" y="81"/>
                        <a:pt x="135" y="81"/>
                        <a:pt x="136" y="81"/>
                      </a:cubicBezTo>
                      <a:cubicBezTo>
                        <a:pt x="141" y="79"/>
                        <a:pt x="146" y="77"/>
                        <a:pt x="149" y="76"/>
                      </a:cubicBezTo>
                      <a:cubicBezTo>
                        <a:pt x="149" y="76"/>
                        <a:pt x="149" y="76"/>
                        <a:pt x="150" y="75"/>
                      </a:cubicBezTo>
                      <a:cubicBezTo>
                        <a:pt x="150" y="74"/>
                        <a:pt x="151" y="73"/>
                        <a:pt x="151" y="72"/>
                      </a:cubicBezTo>
                      <a:cubicBezTo>
                        <a:pt x="151" y="71"/>
                        <a:pt x="150" y="70"/>
                        <a:pt x="150" y="70"/>
                      </a:cubicBezTo>
                      <a:cubicBezTo>
                        <a:pt x="148" y="68"/>
                        <a:pt x="146" y="67"/>
                        <a:pt x="145" y="66"/>
                      </a:cubicBezTo>
                      <a:cubicBezTo>
                        <a:pt x="135" y="67"/>
                        <a:pt x="128" y="63"/>
                        <a:pt x="127" y="60"/>
                      </a:cubicBezTo>
                      <a:cubicBezTo>
                        <a:pt x="131" y="63"/>
                        <a:pt x="138" y="66"/>
                        <a:pt x="146" y="64"/>
                      </a:cubicBezTo>
                      <a:cubicBezTo>
                        <a:pt x="150" y="64"/>
                        <a:pt x="153" y="64"/>
                        <a:pt x="159" y="65"/>
                      </a:cubicBezTo>
                      <a:cubicBezTo>
                        <a:pt x="159" y="65"/>
                        <a:pt x="160" y="65"/>
                        <a:pt x="161" y="65"/>
                      </a:cubicBezTo>
                      <a:cubicBezTo>
                        <a:pt x="161" y="65"/>
                        <a:pt x="161" y="66"/>
                        <a:pt x="162" y="66"/>
                      </a:cubicBezTo>
                      <a:cubicBezTo>
                        <a:pt x="162" y="67"/>
                        <a:pt x="162" y="67"/>
                        <a:pt x="162" y="68"/>
                      </a:cubicBezTo>
                      <a:cubicBezTo>
                        <a:pt x="161" y="72"/>
                        <a:pt x="160" y="75"/>
                        <a:pt x="160" y="78"/>
                      </a:cubicBezTo>
                      <a:cubicBezTo>
                        <a:pt x="159" y="78"/>
                        <a:pt x="159" y="78"/>
                        <a:pt x="159" y="79"/>
                      </a:cubicBezTo>
                      <a:cubicBezTo>
                        <a:pt x="158" y="80"/>
                        <a:pt x="158" y="81"/>
                        <a:pt x="158" y="82"/>
                      </a:cubicBezTo>
                      <a:cubicBezTo>
                        <a:pt x="158" y="82"/>
                        <a:pt x="158" y="82"/>
                        <a:pt x="158" y="82"/>
                      </a:cubicBezTo>
                      <a:cubicBezTo>
                        <a:pt x="157" y="83"/>
                        <a:pt x="156" y="83"/>
                        <a:pt x="155" y="83"/>
                      </a:cubicBezTo>
                      <a:cubicBezTo>
                        <a:pt x="154" y="83"/>
                        <a:pt x="153" y="83"/>
                        <a:pt x="153" y="84"/>
                      </a:cubicBezTo>
                      <a:cubicBezTo>
                        <a:pt x="152" y="86"/>
                        <a:pt x="152" y="88"/>
                        <a:pt x="153" y="90"/>
                      </a:cubicBezTo>
                      <a:cubicBezTo>
                        <a:pt x="154" y="90"/>
                        <a:pt x="155" y="89"/>
                        <a:pt x="156" y="89"/>
                      </a:cubicBezTo>
                      <a:cubicBezTo>
                        <a:pt x="159" y="87"/>
                        <a:pt x="160" y="85"/>
                        <a:pt x="162" y="84"/>
                      </a:cubicBezTo>
                      <a:cubicBezTo>
                        <a:pt x="163" y="83"/>
                        <a:pt x="164" y="83"/>
                        <a:pt x="164" y="82"/>
                      </a:cubicBezTo>
                      <a:cubicBezTo>
                        <a:pt x="165" y="81"/>
                        <a:pt x="165" y="80"/>
                        <a:pt x="165" y="78"/>
                      </a:cubicBezTo>
                      <a:cubicBezTo>
                        <a:pt x="165" y="78"/>
                        <a:pt x="165" y="78"/>
                        <a:pt x="165" y="78"/>
                      </a:cubicBezTo>
                      <a:cubicBezTo>
                        <a:pt x="165" y="76"/>
                        <a:pt x="166" y="73"/>
                        <a:pt x="166" y="70"/>
                      </a:cubicBezTo>
                      <a:cubicBezTo>
                        <a:pt x="166" y="68"/>
                        <a:pt x="167" y="68"/>
                        <a:pt x="167" y="66"/>
                      </a:cubicBezTo>
                      <a:cubicBezTo>
                        <a:pt x="167" y="66"/>
                        <a:pt x="168" y="65"/>
                        <a:pt x="167" y="64"/>
                      </a:cubicBezTo>
                      <a:cubicBezTo>
                        <a:pt x="167" y="62"/>
                        <a:pt x="167" y="62"/>
                        <a:pt x="165" y="60"/>
                      </a:cubicBezTo>
                      <a:cubicBezTo>
                        <a:pt x="164" y="60"/>
                        <a:pt x="163" y="59"/>
                        <a:pt x="162" y="59"/>
                      </a:cubicBezTo>
                      <a:cubicBezTo>
                        <a:pt x="158" y="58"/>
                        <a:pt x="153" y="55"/>
                        <a:pt x="147" y="53"/>
                      </a:cubicBezTo>
                      <a:cubicBezTo>
                        <a:pt x="148" y="50"/>
                        <a:pt x="148" y="47"/>
                        <a:pt x="149" y="42"/>
                      </a:cubicBezTo>
                      <a:cubicBezTo>
                        <a:pt x="149" y="35"/>
                        <a:pt x="152" y="31"/>
                        <a:pt x="155" y="28"/>
                      </a:cubicBezTo>
                      <a:cubicBezTo>
                        <a:pt x="157" y="25"/>
                        <a:pt x="159" y="24"/>
                        <a:pt x="160" y="24"/>
                      </a:cubicBezTo>
                      <a:cubicBezTo>
                        <a:pt x="160" y="22"/>
                        <a:pt x="161" y="20"/>
                        <a:pt x="161" y="20"/>
                      </a:cubicBezTo>
                      <a:cubicBezTo>
                        <a:pt x="161" y="20"/>
                        <a:pt x="162" y="23"/>
                        <a:pt x="163" y="24"/>
                      </a:cubicBezTo>
                      <a:cubicBezTo>
                        <a:pt x="164" y="25"/>
                        <a:pt x="165" y="27"/>
                        <a:pt x="168" y="26"/>
                      </a:cubicBezTo>
                      <a:cubicBezTo>
                        <a:pt x="170" y="27"/>
                        <a:pt x="173" y="27"/>
                        <a:pt x="174" y="29"/>
                      </a:cubicBezTo>
                      <a:cubicBezTo>
                        <a:pt x="174" y="30"/>
                        <a:pt x="176" y="31"/>
                        <a:pt x="177" y="30"/>
                      </a:cubicBezTo>
                      <a:cubicBezTo>
                        <a:pt x="177" y="30"/>
                        <a:pt x="177" y="29"/>
                        <a:pt x="177" y="29"/>
                      </a:cubicBezTo>
                      <a:cubicBezTo>
                        <a:pt x="176" y="29"/>
                        <a:pt x="175" y="28"/>
                        <a:pt x="174" y="27"/>
                      </a:cubicBezTo>
                      <a:cubicBezTo>
                        <a:pt x="175" y="27"/>
                        <a:pt x="175" y="27"/>
                        <a:pt x="175" y="27"/>
                      </a:cubicBezTo>
                      <a:cubicBezTo>
                        <a:pt x="176" y="27"/>
                        <a:pt x="177" y="29"/>
                        <a:pt x="178" y="29"/>
                      </a:cubicBezTo>
                      <a:cubicBezTo>
                        <a:pt x="178" y="29"/>
                        <a:pt x="178" y="29"/>
                        <a:pt x="178" y="29"/>
                      </a:cubicBezTo>
                      <a:cubicBezTo>
                        <a:pt x="179" y="29"/>
                        <a:pt x="179" y="29"/>
                        <a:pt x="180" y="28"/>
                      </a:cubicBezTo>
                      <a:cubicBezTo>
                        <a:pt x="179" y="27"/>
                        <a:pt x="179" y="27"/>
                        <a:pt x="179" y="26"/>
                      </a:cubicBezTo>
                      <a:cubicBezTo>
                        <a:pt x="180" y="26"/>
                        <a:pt x="180" y="26"/>
                        <a:pt x="180" y="26"/>
                      </a:cubicBezTo>
                      <a:cubicBezTo>
                        <a:pt x="180" y="27"/>
                        <a:pt x="180" y="27"/>
                        <a:pt x="180" y="27"/>
                      </a:cubicBezTo>
                      <a:cubicBezTo>
                        <a:pt x="181" y="26"/>
                        <a:pt x="181" y="24"/>
                        <a:pt x="180" y="23"/>
                      </a:cubicBezTo>
                      <a:close/>
                      <a:moveTo>
                        <a:pt x="144" y="48"/>
                      </a:moveTo>
                      <a:cubicBezTo>
                        <a:pt x="142" y="38"/>
                        <a:pt x="138" y="35"/>
                        <a:pt x="130" y="33"/>
                      </a:cubicBezTo>
                      <a:cubicBezTo>
                        <a:pt x="141" y="34"/>
                        <a:pt x="144" y="39"/>
                        <a:pt x="144" y="48"/>
                      </a:cubicBezTo>
                      <a:close/>
                      <a:moveTo>
                        <a:pt x="172" y="17"/>
                      </a:moveTo>
                      <a:cubicBezTo>
                        <a:pt x="171" y="18"/>
                        <a:pt x="171" y="17"/>
                        <a:pt x="171" y="17"/>
                      </a:cubicBezTo>
                      <a:cubicBezTo>
                        <a:pt x="170" y="17"/>
                        <a:pt x="169" y="15"/>
                        <a:pt x="169" y="15"/>
                      </a:cubicBezTo>
                      <a:cubicBezTo>
                        <a:pt x="169" y="15"/>
                        <a:pt x="171" y="16"/>
                        <a:pt x="172" y="16"/>
                      </a:cubicBezTo>
                      <a:cubicBezTo>
                        <a:pt x="172" y="17"/>
                        <a:pt x="172" y="17"/>
                        <a:pt x="172" y="1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21813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object 2">
            <a:extLst>
              <a:ext uri="{FF2B5EF4-FFF2-40B4-BE49-F238E27FC236}">
                <a16:creationId xmlns:a16="http://schemas.microsoft.com/office/drawing/2014/main" id="{A38A27E6-3C19-E6DB-10FE-E958836F7441}"/>
              </a:ext>
            </a:extLst>
          </p:cNvPr>
          <p:cNvSpPr>
            <a:spLocks/>
          </p:cNvSpPr>
          <p:nvPr userDrawn="1"/>
        </p:nvSpPr>
        <p:spPr bwMode="auto">
          <a:xfrm>
            <a:off x="2340769" y="3248990"/>
            <a:ext cx="15116175" cy="43913425"/>
          </a:xfrm>
          <a:custGeom>
            <a:avLst/>
            <a:gdLst>
              <a:gd name="T0" fmla="*/ 2147483646 w 6755130"/>
              <a:gd name="T1" fmla="*/ 0 h 19622135"/>
              <a:gd name="T2" fmla="*/ 0 w 6755130"/>
              <a:gd name="T3" fmla="*/ 0 h 19622135"/>
              <a:gd name="T4" fmla="*/ 0 w 6755130"/>
              <a:gd name="T5" fmla="*/ 2147483646 h 19622135"/>
              <a:gd name="T6" fmla="*/ 2147483646 w 6755130"/>
              <a:gd name="T7" fmla="*/ 2147483646 h 19622135"/>
              <a:gd name="T8" fmla="*/ 2147483646 w 6755130"/>
              <a:gd name="T9" fmla="*/ 0 h 196221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755130" h="19622135">
                <a:moveTo>
                  <a:pt x="6754970" y="0"/>
                </a:moveTo>
                <a:lnTo>
                  <a:pt x="0" y="0"/>
                </a:lnTo>
                <a:lnTo>
                  <a:pt x="0" y="19621586"/>
                </a:lnTo>
                <a:lnTo>
                  <a:pt x="6754970" y="19621586"/>
                </a:lnTo>
                <a:lnTo>
                  <a:pt x="6754970" y="0"/>
                </a:lnTo>
                <a:close/>
              </a:path>
            </a:pathLst>
          </a:custGeom>
          <a:solidFill>
            <a:srgbClr val="FCD4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7262C03-E7D5-67ED-E83B-D25DA1880F24}"/>
              </a:ext>
            </a:extLst>
          </p:cNvPr>
          <p:cNvGrpSpPr/>
          <p:nvPr userDrawn="1"/>
        </p:nvGrpSpPr>
        <p:grpSpPr>
          <a:xfrm>
            <a:off x="2243138" y="2741613"/>
            <a:ext cx="15933737" cy="44916725"/>
            <a:chOff x="2243138" y="2741613"/>
            <a:chExt cx="15933737" cy="44916725"/>
          </a:xfrm>
        </p:grpSpPr>
        <p:grpSp>
          <p:nvGrpSpPr>
            <p:cNvPr id="1030" name="グループ化 28">
              <a:extLst>
                <a:ext uri="{FF2B5EF4-FFF2-40B4-BE49-F238E27FC236}">
                  <a16:creationId xmlns:a16="http://schemas.microsoft.com/office/drawing/2014/main" id="{3A8266F2-A02E-AC69-B7F4-D368BB3C33B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243138" y="3146425"/>
              <a:ext cx="15313025" cy="44107100"/>
              <a:chOff x="197808" y="197822"/>
              <a:chExt cx="6842208" cy="19708823"/>
            </a:xfrm>
          </p:grpSpPr>
          <p:grpSp>
            <p:nvGrpSpPr>
              <p:cNvPr id="1032" name="object 2">
                <a:extLst>
                  <a:ext uri="{FF2B5EF4-FFF2-40B4-BE49-F238E27FC236}">
                    <a16:creationId xmlns:a16="http://schemas.microsoft.com/office/drawing/2014/main" id="{E69BDCFA-FD75-2209-DDE1-546F1BB226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8213" y="19701183"/>
                <a:ext cx="194945" cy="194945"/>
                <a:chOff x="208213" y="19701183"/>
                <a:chExt cx="194945" cy="194945"/>
              </a:xfrm>
            </p:grpSpPr>
            <p:sp>
              <p:nvSpPr>
                <p:cNvPr id="1070" name="object 3">
                  <a:extLst>
                    <a:ext uri="{FF2B5EF4-FFF2-40B4-BE49-F238E27FC236}">
                      <a16:creationId xmlns:a16="http://schemas.microsoft.com/office/drawing/2014/main" id="{633C6663-4ACD-5B44-6405-E9D492F4FF6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09157" y="19701641"/>
                  <a:ext cx="144703" cy="19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779" h="193040">
                      <a:moveTo>
                        <a:pt x="0" y="0"/>
                      </a:moveTo>
                      <a:lnTo>
                        <a:pt x="144750" y="0"/>
                      </a:lnTo>
                      <a:lnTo>
                        <a:pt x="144750" y="19300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  <p:sp>
              <p:nvSpPr>
                <p:cNvPr id="1071" name="object 4">
                  <a:extLst>
                    <a:ext uri="{FF2B5EF4-FFF2-40B4-BE49-F238E27FC236}">
                      <a16:creationId xmlns:a16="http://schemas.microsoft.com/office/drawing/2014/main" id="{5BEA67E6-272F-EA85-1F8C-32D77E79A75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09157" y="19749877"/>
                  <a:ext cx="192938" cy="144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040" h="144780">
                      <a:moveTo>
                        <a:pt x="193000" y="144750"/>
                      </a:moveTo>
                      <a:lnTo>
                        <a:pt x="193000" y="0"/>
                      </a:lnTo>
                      <a:lnTo>
                        <a:pt x="0" y="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</p:grpSp>
          <p:grpSp>
            <p:nvGrpSpPr>
              <p:cNvPr id="1033" name="object 5">
                <a:extLst>
                  <a:ext uri="{FF2B5EF4-FFF2-40B4-BE49-F238E27FC236}">
                    <a16:creationId xmlns:a16="http://schemas.microsoft.com/office/drawing/2014/main" id="{916C92BD-52D9-975F-847B-527F980CB4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8213" y="208227"/>
                <a:ext cx="194945" cy="194945"/>
                <a:chOff x="208213" y="208227"/>
                <a:chExt cx="194945" cy="194945"/>
              </a:xfrm>
            </p:grpSpPr>
            <p:sp>
              <p:nvSpPr>
                <p:cNvPr id="1068" name="object 6">
                  <a:extLst>
                    <a:ext uri="{FF2B5EF4-FFF2-40B4-BE49-F238E27FC236}">
                      <a16:creationId xmlns:a16="http://schemas.microsoft.com/office/drawing/2014/main" id="{576440D4-E336-452E-9C49-F2B8354CE84C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09157" y="209172"/>
                  <a:ext cx="144703" cy="192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779" h="193040">
                      <a:moveTo>
                        <a:pt x="0" y="193000"/>
                      </a:moveTo>
                      <a:lnTo>
                        <a:pt x="144750" y="193000"/>
                      </a:lnTo>
                      <a:lnTo>
                        <a:pt x="144750" y="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  <p:sp>
              <p:nvSpPr>
                <p:cNvPr id="1069" name="object 7">
                  <a:extLst>
                    <a:ext uri="{FF2B5EF4-FFF2-40B4-BE49-F238E27FC236}">
                      <a16:creationId xmlns:a16="http://schemas.microsoft.com/office/drawing/2014/main" id="{285BAA10-4198-C659-5DB3-7B56A683BBDD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09157" y="209172"/>
                  <a:ext cx="192938" cy="144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040" h="144779">
                      <a:moveTo>
                        <a:pt x="193000" y="0"/>
                      </a:moveTo>
                      <a:lnTo>
                        <a:pt x="193000" y="144750"/>
                      </a:lnTo>
                      <a:lnTo>
                        <a:pt x="0" y="14475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</p:grpSp>
          <p:grpSp>
            <p:nvGrpSpPr>
              <p:cNvPr id="1034" name="object 8">
                <a:extLst>
                  <a:ext uri="{FF2B5EF4-FFF2-40B4-BE49-F238E27FC236}">
                    <a16:creationId xmlns:a16="http://schemas.microsoft.com/office/drawing/2014/main" id="{B66BFD52-7D38-D4DF-DCD0-4D108E7DA4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34554" y="208227"/>
                <a:ext cx="194945" cy="194945"/>
                <a:chOff x="6834554" y="208227"/>
                <a:chExt cx="194945" cy="194945"/>
              </a:xfrm>
            </p:grpSpPr>
            <p:sp>
              <p:nvSpPr>
                <p:cNvPr id="1066" name="object 9">
                  <a:extLst>
                    <a:ext uri="{FF2B5EF4-FFF2-40B4-BE49-F238E27FC236}">
                      <a16:creationId xmlns:a16="http://schemas.microsoft.com/office/drawing/2014/main" id="{6E0D297A-E478-DFD3-B613-FF196018329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883254" y="209172"/>
                  <a:ext cx="144703" cy="192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779" h="193040">
                      <a:moveTo>
                        <a:pt x="144750" y="193000"/>
                      </a:moveTo>
                      <a:lnTo>
                        <a:pt x="0" y="193000"/>
                      </a:lnTo>
                      <a:lnTo>
                        <a:pt x="0" y="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  <p:sp>
              <p:nvSpPr>
                <p:cNvPr id="1067" name="object 10">
                  <a:extLst>
                    <a:ext uri="{FF2B5EF4-FFF2-40B4-BE49-F238E27FC236}">
                      <a16:creationId xmlns:a16="http://schemas.microsoft.com/office/drawing/2014/main" id="{F29AC1E8-F8F9-4C10-5203-CC8EF412B1CE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835019" y="209172"/>
                  <a:ext cx="193647" cy="144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040" h="144779">
                      <a:moveTo>
                        <a:pt x="0" y="0"/>
                      </a:moveTo>
                      <a:lnTo>
                        <a:pt x="0" y="144750"/>
                      </a:lnTo>
                      <a:lnTo>
                        <a:pt x="193000" y="14475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</p:grpSp>
          <p:grpSp>
            <p:nvGrpSpPr>
              <p:cNvPr id="1035" name="object 11">
                <a:extLst>
                  <a:ext uri="{FF2B5EF4-FFF2-40B4-BE49-F238E27FC236}">
                    <a16:creationId xmlns:a16="http://schemas.microsoft.com/office/drawing/2014/main" id="{46096288-F70B-A363-AECA-CD8F6E2B73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34554" y="19701183"/>
                <a:ext cx="194945" cy="194945"/>
                <a:chOff x="6834554" y="19701183"/>
                <a:chExt cx="194945" cy="194945"/>
              </a:xfrm>
            </p:grpSpPr>
            <p:sp>
              <p:nvSpPr>
                <p:cNvPr id="1064" name="object 12">
                  <a:extLst>
                    <a:ext uri="{FF2B5EF4-FFF2-40B4-BE49-F238E27FC236}">
                      <a16:creationId xmlns:a16="http://schemas.microsoft.com/office/drawing/2014/main" id="{E2A62A9A-2564-138F-BF95-CCE9AA1FE01A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883254" y="19701641"/>
                  <a:ext cx="144703" cy="19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4779" h="193040">
                      <a:moveTo>
                        <a:pt x="144750" y="0"/>
                      </a:moveTo>
                      <a:lnTo>
                        <a:pt x="0" y="0"/>
                      </a:lnTo>
                      <a:lnTo>
                        <a:pt x="0" y="19300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  <p:sp>
              <p:nvSpPr>
                <p:cNvPr id="1065" name="object 13">
                  <a:extLst>
                    <a:ext uri="{FF2B5EF4-FFF2-40B4-BE49-F238E27FC236}">
                      <a16:creationId xmlns:a16="http://schemas.microsoft.com/office/drawing/2014/main" id="{031CBCD6-5E7D-ADD6-78BC-60AD034F8225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835019" y="19749877"/>
                  <a:ext cx="193647" cy="144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3040" h="144780">
                      <a:moveTo>
                        <a:pt x="0" y="144750"/>
                      </a:moveTo>
                      <a:lnTo>
                        <a:pt x="0" y="0"/>
                      </a:lnTo>
                      <a:lnTo>
                        <a:pt x="193000" y="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</p:grpSp>
          <p:grpSp>
            <p:nvGrpSpPr>
              <p:cNvPr id="1036" name="object 14">
                <a:extLst>
                  <a:ext uri="{FF2B5EF4-FFF2-40B4-BE49-F238E27FC236}">
                    <a16:creationId xmlns:a16="http://schemas.microsoft.com/office/drawing/2014/main" id="{FC41EC60-3889-CECE-C57A-B3F210DE3B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7808" y="9847783"/>
                <a:ext cx="136525" cy="408940"/>
                <a:chOff x="197808" y="9847783"/>
                <a:chExt cx="136525" cy="408940"/>
              </a:xfrm>
            </p:grpSpPr>
            <p:sp>
              <p:nvSpPr>
                <p:cNvPr id="1062" name="object 15">
                  <a:extLst>
                    <a:ext uri="{FF2B5EF4-FFF2-40B4-BE49-F238E27FC236}">
                      <a16:creationId xmlns:a16="http://schemas.microsoft.com/office/drawing/2014/main" id="{82D335BB-46BF-4C3C-B2C8-F1100D085D9F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97808" y="10052233"/>
                  <a:ext cx="136192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525">
                      <a:moveTo>
                        <a:pt x="0" y="0"/>
                      </a:moveTo>
                      <a:lnTo>
                        <a:pt x="136171" y="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  <p:sp>
              <p:nvSpPr>
                <p:cNvPr id="1063" name="object 16">
                  <a:extLst>
                    <a:ext uri="{FF2B5EF4-FFF2-40B4-BE49-F238E27FC236}">
                      <a16:creationId xmlns:a16="http://schemas.microsoft.com/office/drawing/2014/main" id="{E46DEE04-3416-B1C7-D607-9CCE8AEF8D87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299952" y="9847938"/>
                  <a:ext cx="0" cy="408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408940">
                      <a:moveTo>
                        <a:pt x="0" y="0"/>
                      </a:moveTo>
                      <a:lnTo>
                        <a:pt x="0" y="408549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</p:grpSp>
          <p:grpSp>
            <p:nvGrpSpPr>
              <p:cNvPr id="1037" name="object 17">
                <a:extLst>
                  <a:ext uri="{FF2B5EF4-FFF2-40B4-BE49-F238E27FC236}">
                    <a16:creationId xmlns:a16="http://schemas.microsoft.com/office/drawing/2014/main" id="{A563644C-256E-177B-5409-D7D6D3E38E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03491" y="9847784"/>
                <a:ext cx="136525" cy="408940"/>
                <a:chOff x="6903491" y="9847784"/>
                <a:chExt cx="136525" cy="408940"/>
              </a:xfrm>
            </p:grpSpPr>
            <p:sp>
              <p:nvSpPr>
                <p:cNvPr id="1060" name="object 18">
                  <a:extLst>
                    <a:ext uri="{FF2B5EF4-FFF2-40B4-BE49-F238E27FC236}">
                      <a16:creationId xmlns:a16="http://schemas.microsoft.com/office/drawing/2014/main" id="{704D68FB-BBCA-5415-2A63-008E8FD58AA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03824" y="10052233"/>
                  <a:ext cx="136192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525">
                      <a:moveTo>
                        <a:pt x="136171" y="0"/>
                      </a:moveTo>
                      <a:lnTo>
                        <a:pt x="0" y="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  <p:sp>
              <p:nvSpPr>
                <p:cNvPr id="1061" name="object 19">
                  <a:extLst>
                    <a:ext uri="{FF2B5EF4-FFF2-40B4-BE49-F238E27FC236}">
                      <a16:creationId xmlns:a16="http://schemas.microsoft.com/office/drawing/2014/main" id="{89584345-C71B-99F6-A5B3-F338E34B97EE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37872" y="9847938"/>
                  <a:ext cx="0" cy="4085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408940">
                      <a:moveTo>
                        <a:pt x="0" y="408549"/>
                      </a:moveTo>
                      <a:lnTo>
                        <a:pt x="0" y="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</p:grpSp>
          <p:grpSp>
            <p:nvGrpSpPr>
              <p:cNvPr id="1038" name="object 20">
                <a:extLst>
                  <a:ext uri="{FF2B5EF4-FFF2-40B4-BE49-F238E27FC236}">
                    <a16:creationId xmlns:a16="http://schemas.microsoft.com/office/drawing/2014/main" id="{799CBCA8-7581-69D4-DBC7-83480CE677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14459" y="197822"/>
                <a:ext cx="408940" cy="136525"/>
                <a:chOff x="3414459" y="197822"/>
                <a:chExt cx="408940" cy="136525"/>
              </a:xfrm>
            </p:grpSpPr>
            <p:sp>
              <p:nvSpPr>
                <p:cNvPr id="1058" name="object 21">
                  <a:extLst>
                    <a:ext uri="{FF2B5EF4-FFF2-40B4-BE49-F238E27FC236}">
                      <a16:creationId xmlns:a16="http://schemas.microsoft.com/office/drawing/2014/main" id="{B2A241F0-7C63-E6BB-EE53-54BC0D23418B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414624" y="299970"/>
                  <a:ext cx="408575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8939">
                      <a:moveTo>
                        <a:pt x="0" y="0"/>
                      </a:moveTo>
                      <a:lnTo>
                        <a:pt x="408549" y="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  <p:sp>
              <p:nvSpPr>
                <p:cNvPr id="1059" name="object 22">
                  <a:extLst>
                    <a:ext uri="{FF2B5EF4-FFF2-40B4-BE49-F238E27FC236}">
                      <a16:creationId xmlns:a16="http://schemas.microsoft.com/office/drawing/2014/main" id="{BA06D11C-0BEC-43BF-1412-1837D20299C8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618912" y="197822"/>
                  <a:ext cx="0" cy="136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136525">
                      <a:moveTo>
                        <a:pt x="0" y="0"/>
                      </a:moveTo>
                      <a:lnTo>
                        <a:pt x="0" y="136171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</p:grpSp>
          <p:grpSp>
            <p:nvGrpSpPr>
              <p:cNvPr id="1039" name="object 23">
                <a:extLst>
                  <a:ext uri="{FF2B5EF4-FFF2-40B4-BE49-F238E27FC236}">
                    <a16:creationId xmlns:a16="http://schemas.microsoft.com/office/drawing/2014/main" id="{F3EA2C01-0A9D-0BA7-8E9B-41DF7C5155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14458" y="19770120"/>
                <a:ext cx="408940" cy="136525"/>
                <a:chOff x="3414458" y="19770120"/>
                <a:chExt cx="408940" cy="136525"/>
              </a:xfrm>
            </p:grpSpPr>
            <p:sp>
              <p:nvSpPr>
                <p:cNvPr id="1056" name="object 24">
                  <a:extLst>
                    <a:ext uri="{FF2B5EF4-FFF2-40B4-BE49-F238E27FC236}">
                      <a16:creationId xmlns:a16="http://schemas.microsoft.com/office/drawing/2014/main" id="{30711E12-7081-204C-36A4-A5EC8EB884AC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414624" y="19804497"/>
                  <a:ext cx="408575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8939">
                      <a:moveTo>
                        <a:pt x="408549" y="0"/>
                      </a:moveTo>
                      <a:lnTo>
                        <a:pt x="0" y="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  <p:sp>
              <p:nvSpPr>
                <p:cNvPr id="1057" name="object 25">
                  <a:extLst>
                    <a:ext uri="{FF2B5EF4-FFF2-40B4-BE49-F238E27FC236}">
                      <a16:creationId xmlns:a16="http://schemas.microsoft.com/office/drawing/2014/main" id="{9C0B9B27-770C-D441-4272-F8E68FA866E2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618912" y="19770448"/>
                  <a:ext cx="0" cy="136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136525">
                      <a:moveTo>
                        <a:pt x="0" y="136171"/>
                      </a:moveTo>
                      <a:lnTo>
                        <a:pt x="0" y="0"/>
                      </a:lnTo>
                    </a:path>
                  </a:pathLst>
                </a:custGeom>
                <a:ln w="3175">
                  <a:solidFill>
                    <a:srgbClr val="000000"/>
                  </a:solidFill>
                </a:ln>
              </p:spPr>
              <p:txBody>
                <a:bodyPr lIns="0" tIns="0" rIns="0" bIns="0"/>
                <a:lstStyle/>
                <a:p>
                  <a:pPr eaLnBrk="1" hangingPunct="1">
                    <a:defRPr/>
                  </a:pPr>
                  <a:endParaRPr sz="7556"/>
                </a:p>
              </p:txBody>
            </p:sp>
          </p:grpSp>
        </p:grpSp>
        <p:sp>
          <p:nvSpPr>
            <p:cNvPr id="1072" name="Rectangle 34">
              <a:extLst>
                <a:ext uri="{FF2B5EF4-FFF2-40B4-BE49-F238E27FC236}">
                  <a16:creationId xmlns:a16="http://schemas.microsoft.com/office/drawing/2014/main" id="{A3D44620-B20B-AC97-7D1D-3E40A9A40E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92388" y="3492500"/>
              <a:ext cx="14614525" cy="4341495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kumimoji="1" sz="3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>
                <a:defRPr kumimoji="1" sz="3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/>
            </a:p>
          </p:txBody>
        </p:sp>
        <p:sp>
          <p:nvSpPr>
            <p:cNvPr id="1074" name="Oval 95">
              <a:extLst>
                <a:ext uri="{FF2B5EF4-FFF2-40B4-BE49-F238E27FC236}">
                  <a16:creationId xmlns:a16="http://schemas.microsoft.com/office/drawing/2014/main" id="{1073378A-7CCF-1444-DA6E-D0A7C648948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7406938" y="2741613"/>
              <a:ext cx="719137" cy="72072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>
              <a:lvl1pPr defTabSz="696913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696913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696913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696913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696913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ja-JP" altLang="en-US" sz="4000" dirty="0">
                  <a:latin typeface="Century" pitchFamily="18" charset="0"/>
                  <a:ea typeface="ＭＳ 明朝" pitchFamily="17" charset="-128"/>
                </a:rPr>
                <a:t>天</a:t>
              </a:r>
              <a:endParaRPr lang="en-US" altLang="ja-JP" sz="4000" dirty="0"/>
            </a:p>
          </p:txBody>
        </p:sp>
        <p:sp>
          <p:nvSpPr>
            <p:cNvPr id="1075" name="Oval 96">
              <a:extLst>
                <a:ext uri="{FF2B5EF4-FFF2-40B4-BE49-F238E27FC236}">
                  <a16:creationId xmlns:a16="http://schemas.microsoft.com/office/drawing/2014/main" id="{EEF29CB3-A160-B127-AF5A-8AE77C55719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7457738" y="46937613"/>
              <a:ext cx="719137" cy="72072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0" tIns="0" rIns="0" bIns="0" anchor="ctr" anchorCtr="1"/>
            <a:lstStyle>
              <a:lvl1pPr defTabSz="696913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defTabSz="696913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defTabSz="696913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defTabSz="696913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defTabSz="696913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696913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r>
                <a:rPr lang="ja-JP" altLang="en-US" sz="4000" dirty="0">
                  <a:latin typeface="Century" pitchFamily="18" charset="0"/>
                  <a:ea typeface="ＭＳ 明朝" pitchFamily="17" charset="-128"/>
                </a:rPr>
                <a:t>地</a:t>
              </a:r>
              <a:endParaRPr lang="ja-JP" altLang="en-US" sz="4000" dirty="0">
                <a:latin typeface="Times New Roman" pitchFamily="18" charset="0"/>
                <a:ea typeface="ＭＳ 明朝" pitchFamily="17" charset="-128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34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68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701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935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87" indent="-228618" algn="l" defTabSz="91446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21" indent="-228618" algn="l" defTabSz="91446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55" indent="-228618" algn="l" defTabSz="91446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491" indent="-228618" algn="l" defTabSz="914468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6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4" algn="l" defTabSz="91446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68" algn="l" defTabSz="91446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01" algn="l" defTabSz="91446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35" algn="l" defTabSz="91446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71" algn="l" defTabSz="91446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05" algn="l" defTabSz="91446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39" algn="l" defTabSz="91446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873" algn="l" defTabSz="91446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明朝</vt:lpstr>
      <vt:lpstr>Arial</vt:lpstr>
      <vt:lpstr>Calibri</vt:lpstr>
      <vt:lpstr>Century</vt:lpstr>
      <vt:lpstr>Times New Roman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suprint</dc:creator>
  <cp:lastModifiedBy>irodori16</cp:lastModifiedBy>
  <cp:revision>18</cp:revision>
  <dcterms:created xsi:type="dcterms:W3CDTF">2015-08-05T07:40:14Z</dcterms:created>
  <dcterms:modified xsi:type="dcterms:W3CDTF">2025-12-23T04:57:31Z</dcterms:modified>
</cp:coreProperties>
</file>