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5327650" cy="3600450"/>
  <p:notesSz cx="6858000" cy="9144000"/>
  <p:defaultTextStyle>
    <a:defPPr>
      <a:defRPr lang="ja-JP"/>
    </a:defPPr>
    <a:lvl1pPr marL="0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1pPr>
    <a:lvl2pPr marL="214244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2pPr>
    <a:lvl3pPr marL="428488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3pPr>
    <a:lvl4pPr marL="642732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4pPr>
    <a:lvl5pPr marL="856976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5pPr>
    <a:lvl6pPr marL="1071220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6pPr>
    <a:lvl7pPr marL="1285464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7pPr>
    <a:lvl8pPr marL="1499707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8pPr>
    <a:lvl9pPr marL="1713951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>
          <p15:clr>
            <a:srgbClr val="A4A3A4"/>
          </p15:clr>
        </p15:guide>
        <p15:guide id="2" pos="167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4686"/>
    <a:srgbClr val="E993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80"/>
  </p:normalViewPr>
  <p:slideViewPr>
    <p:cSldViewPr snapToGrid="0" snapToObjects="1">
      <p:cViewPr varScale="1">
        <p:scale>
          <a:sx n="198" d="100"/>
          <a:sy n="198" d="100"/>
        </p:scale>
        <p:origin x="1482" y="150"/>
      </p:cViewPr>
      <p:guideLst>
        <p:guide orient="horz" pos="1134"/>
        <p:guide pos="167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574" y="589241"/>
            <a:ext cx="4528503" cy="1253490"/>
          </a:xfrm>
        </p:spPr>
        <p:txBody>
          <a:bodyPr anchor="b"/>
          <a:lstStyle>
            <a:lvl1pPr algn="ctr">
              <a:defRPr sz="315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5956" y="1891070"/>
            <a:ext cx="3995738" cy="869275"/>
          </a:xfrm>
        </p:spPr>
        <p:txBody>
          <a:bodyPr/>
          <a:lstStyle>
            <a:lvl1pPr marL="0" indent="0" algn="ctr">
              <a:buNone/>
              <a:defRPr sz="1260"/>
            </a:lvl1pPr>
            <a:lvl2pPr marL="240030" indent="0" algn="ctr">
              <a:buNone/>
              <a:defRPr sz="1050"/>
            </a:lvl2pPr>
            <a:lvl3pPr marL="480060" indent="0" algn="ctr">
              <a:buNone/>
              <a:defRPr sz="945"/>
            </a:lvl3pPr>
            <a:lvl4pPr marL="720090" indent="0" algn="ctr">
              <a:buNone/>
              <a:defRPr sz="840"/>
            </a:lvl4pPr>
            <a:lvl5pPr marL="960120" indent="0" algn="ctr">
              <a:buNone/>
              <a:defRPr sz="840"/>
            </a:lvl5pPr>
            <a:lvl6pPr marL="1200150" indent="0" algn="ctr">
              <a:buNone/>
              <a:defRPr sz="840"/>
            </a:lvl6pPr>
            <a:lvl7pPr marL="1440180" indent="0" algn="ctr">
              <a:buNone/>
              <a:defRPr sz="840"/>
            </a:lvl7pPr>
            <a:lvl8pPr marL="1680210" indent="0" algn="ctr">
              <a:buNone/>
              <a:defRPr sz="840"/>
            </a:lvl8pPr>
            <a:lvl9pPr marL="1920240" indent="0" algn="ctr">
              <a:buNone/>
              <a:defRPr sz="8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1463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271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2600" y="191691"/>
            <a:ext cx="1148775" cy="305121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6276" y="191691"/>
            <a:ext cx="3379728" cy="305121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3689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28571A3-47AF-ED4D-9BED-D3F587F681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25" y="187325"/>
            <a:ext cx="4978400" cy="322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781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8292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01" y="897613"/>
            <a:ext cx="4595098" cy="1497687"/>
          </a:xfrm>
        </p:spPr>
        <p:txBody>
          <a:bodyPr anchor="b"/>
          <a:lstStyle>
            <a:lvl1pPr>
              <a:defRPr sz="315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3501" y="2409469"/>
            <a:ext cx="4595098" cy="787598"/>
          </a:xfrm>
        </p:spPr>
        <p:txBody>
          <a:bodyPr/>
          <a:lstStyle>
            <a:lvl1pPr marL="0" indent="0">
              <a:buNone/>
              <a:defRPr sz="1260">
                <a:solidFill>
                  <a:schemeClr val="tx1"/>
                </a:solidFill>
              </a:defRPr>
            </a:lvl1pPr>
            <a:lvl2pPr marL="24003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2pPr>
            <a:lvl3pPr marL="480060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3pPr>
            <a:lvl4pPr marL="72009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4pPr>
            <a:lvl5pPr marL="96012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5pPr>
            <a:lvl6pPr marL="120015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6pPr>
            <a:lvl7pPr marL="144018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7pPr>
            <a:lvl8pPr marL="168021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8pPr>
            <a:lvl9pPr marL="192024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499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6276" y="958453"/>
            <a:ext cx="2264251" cy="22844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97123" y="958453"/>
            <a:ext cx="2264251" cy="22844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3032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191691"/>
            <a:ext cx="4595098" cy="695921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71" y="882610"/>
            <a:ext cx="2253845" cy="432554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1" y="1315164"/>
            <a:ext cx="2253845" cy="193440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97123" y="882610"/>
            <a:ext cx="2264945" cy="432554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97123" y="1315164"/>
            <a:ext cx="2264945" cy="193440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4701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8798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4219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240030"/>
            <a:ext cx="1718306" cy="840105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4945" y="518399"/>
            <a:ext cx="2697123" cy="2558653"/>
          </a:xfrm>
        </p:spPr>
        <p:txBody>
          <a:bodyPr/>
          <a:lstStyle>
            <a:lvl1pPr>
              <a:defRPr sz="1680"/>
            </a:lvl1pPr>
            <a:lvl2pPr>
              <a:defRPr sz="1470"/>
            </a:lvl2pPr>
            <a:lvl3pPr>
              <a:defRPr sz="126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1080135"/>
            <a:ext cx="1718306" cy="2001084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7423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240030"/>
            <a:ext cx="1718306" cy="840105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64945" y="518399"/>
            <a:ext cx="2697123" cy="2558653"/>
          </a:xfrm>
        </p:spPr>
        <p:txBody>
          <a:bodyPr anchor="t"/>
          <a:lstStyle>
            <a:lvl1pPr marL="0" indent="0">
              <a:buNone/>
              <a:defRPr sz="1680"/>
            </a:lvl1pPr>
            <a:lvl2pPr marL="240030" indent="0">
              <a:buNone/>
              <a:defRPr sz="1470"/>
            </a:lvl2pPr>
            <a:lvl3pPr marL="480060" indent="0">
              <a:buNone/>
              <a:defRPr sz="1260"/>
            </a:lvl3pPr>
            <a:lvl4pPr marL="720090" indent="0">
              <a:buNone/>
              <a:defRPr sz="1050"/>
            </a:lvl4pPr>
            <a:lvl5pPr marL="960120" indent="0">
              <a:buNone/>
              <a:defRPr sz="1050"/>
            </a:lvl5pPr>
            <a:lvl6pPr marL="1200150" indent="0">
              <a:buNone/>
              <a:defRPr sz="1050"/>
            </a:lvl6pPr>
            <a:lvl7pPr marL="1440180" indent="0">
              <a:buNone/>
              <a:defRPr sz="1050"/>
            </a:lvl7pPr>
            <a:lvl8pPr marL="1680210" indent="0">
              <a:buNone/>
              <a:defRPr sz="1050"/>
            </a:lvl8pPr>
            <a:lvl9pPr marL="1920240" indent="0">
              <a:buNone/>
              <a:defRPr sz="105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1080135"/>
            <a:ext cx="1718306" cy="2001084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2465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191691"/>
            <a:ext cx="4595098" cy="695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958453"/>
            <a:ext cx="4595098" cy="22844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3337084"/>
            <a:ext cx="119872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3337084"/>
            <a:ext cx="1798082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3337084"/>
            <a:ext cx="119872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1904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480060" rtl="0" eaLnBrk="1" latinLnBrk="0" hangingPunct="1">
        <a:lnSpc>
          <a:spcPct val="90000"/>
        </a:lnSpc>
        <a:spcBef>
          <a:spcPct val="0"/>
        </a:spcBef>
        <a:buNone/>
        <a:defRPr kumimoji="1" sz="23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0015" indent="-120015" algn="l" defTabSz="48006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470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1260" kern="1200">
          <a:solidFill>
            <a:schemeClr val="tx1"/>
          </a:solidFill>
          <a:latin typeface="+mn-lt"/>
          <a:ea typeface="+mn-ea"/>
          <a:cs typeface="+mn-cs"/>
        </a:defRPr>
      </a:lvl2pPr>
      <a:lvl3pPr marL="60007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84010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108013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32016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56019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204025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1pPr>
      <a:lvl2pPr marL="24003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8006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96012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20015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44018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68021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34A5217C-EFDB-544C-AD33-665ED2527549}"/>
              </a:ext>
            </a:extLst>
          </p:cNvPr>
          <p:cNvSpPr/>
          <p:nvPr/>
        </p:nvSpPr>
        <p:spPr>
          <a:xfrm>
            <a:off x="373918" y="576899"/>
            <a:ext cx="2314842" cy="16979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B40EBBF0-07EE-6843-A4C6-F635C0DC3437}"/>
              </a:ext>
            </a:extLst>
          </p:cNvPr>
          <p:cNvSpPr/>
          <p:nvPr/>
        </p:nvSpPr>
        <p:spPr>
          <a:xfrm>
            <a:off x="294075" y="2404303"/>
            <a:ext cx="2249536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居酒屋〇〇〇〇〇〇〇〇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FA558E74-ECE1-5440-9AAD-545D60EC27A5}"/>
              </a:ext>
            </a:extLst>
          </p:cNvPr>
          <p:cNvSpPr/>
          <p:nvPr/>
        </p:nvSpPr>
        <p:spPr>
          <a:xfrm>
            <a:off x="291665" y="2592475"/>
            <a:ext cx="237262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95"/>
              </a:lnSpc>
            </a:pPr>
            <a:r>
              <a:rPr lang="ja-JP" altLang="en-US" sz="7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営業時間：□□□□～□□□□　定休日：□□</a:t>
            </a:r>
          </a:p>
          <a:p>
            <a:pPr>
              <a:lnSpc>
                <a:spcPts val="895"/>
              </a:lnSpc>
            </a:pPr>
            <a:r>
              <a:rPr lang="ja-JP" altLang="en-US" sz="7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住所：□□□□□□□□□□□□□□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307DCE49-8676-254B-9E01-BC29C355CF02}"/>
              </a:ext>
            </a:extLst>
          </p:cNvPr>
          <p:cNvSpPr/>
          <p:nvPr/>
        </p:nvSpPr>
        <p:spPr>
          <a:xfrm>
            <a:off x="289433" y="3010023"/>
            <a:ext cx="26719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8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TEL00-0000-0000</a:t>
            </a:r>
            <a:endParaRPr lang="ja-JP" altLang="en-US" sz="1800" b="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57" name="図 56">
            <a:extLst>
              <a:ext uri="{FF2B5EF4-FFF2-40B4-BE49-F238E27FC236}">
                <a16:creationId xmlns:a16="http://schemas.microsoft.com/office/drawing/2014/main" id="{31974D0E-E6C9-5F4A-95AB-27F32DB632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5256" y="538493"/>
            <a:ext cx="2235200" cy="647700"/>
          </a:xfrm>
          <a:prstGeom prst="rect">
            <a:avLst/>
          </a:prstGeom>
        </p:spPr>
      </p:pic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0332C260-FC41-CC42-9134-8A0A5E88B11A}"/>
              </a:ext>
            </a:extLst>
          </p:cNvPr>
          <p:cNvSpPr/>
          <p:nvPr/>
        </p:nvSpPr>
        <p:spPr>
          <a:xfrm>
            <a:off x="2709588" y="1138935"/>
            <a:ext cx="233585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本年もよろしくお願いします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119F17E6-F321-8B4D-9614-49058295A2C1}"/>
              </a:ext>
            </a:extLst>
          </p:cNvPr>
          <p:cNvSpPr/>
          <p:nvPr/>
        </p:nvSpPr>
        <p:spPr>
          <a:xfrm>
            <a:off x="291665" y="2884009"/>
            <a:ext cx="1265862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95"/>
              </a:lnSpc>
            </a:pPr>
            <a:r>
              <a:rPr lang="ja-JP" altLang="en-US" sz="800" b="1">
                <a:solidFill>
                  <a:srgbClr val="FFFF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ご予約は</a:t>
            </a:r>
          </a:p>
        </p:txBody>
      </p:sp>
      <p:cxnSp>
        <p:nvCxnSpPr>
          <p:cNvPr id="65" name="直線コネクタ 64">
            <a:extLst>
              <a:ext uri="{FF2B5EF4-FFF2-40B4-BE49-F238E27FC236}">
                <a16:creationId xmlns:a16="http://schemas.microsoft.com/office/drawing/2014/main" id="{3AAD52DD-8674-BB40-9386-478C74F27478}"/>
              </a:ext>
            </a:extLst>
          </p:cNvPr>
          <p:cNvCxnSpPr>
            <a:cxnSpLocks/>
          </p:cNvCxnSpPr>
          <p:nvPr/>
        </p:nvCxnSpPr>
        <p:spPr>
          <a:xfrm>
            <a:off x="826209" y="2971364"/>
            <a:ext cx="1838083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8" name="図 67">
            <a:extLst>
              <a:ext uri="{FF2B5EF4-FFF2-40B4-BE49-F238E27FC236}">
                <a16:creationId xmlns:a16="http://schemas.microsoft.com/office/drawing/2014/main" id="{82EF26A4-C0E5-E642-94EE-0D6B1A540F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5102" y="1364834"/>
            <a:ext cx="558800" cy="355600"/>
          </a:xfrm>
          <a:prstGeom prst="rect">
            <a:avLst/>
          </a:prstGeom>
        </p:spPr>
      </p:pic>
      <p:pic>
        <p:nvPicPr>
          <p:cNvPr id="70" name="図 69">
            <a:extLst>
              <a:ext uri="{FF2B5EF4-FFF2-40B4-BE49-F238E27FC236}">
                <a16:creationId xmlns:a16="http://schemas.microsoft.com/office/drawing/2014/main" id="{7BE119ED-4859-BD48-A669-1B0492EB7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9060" y="1690805"/>
            <a:ext cx="584200" cy="558800"/>
          </a:xfrm>
          <a:prstGeom prst="rect">
            <a:avLst/>
          </a:prstGeom>
        </p:spPr>
      </p:pic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725E2D71-D6EA-A64C-88C0-EB6A30641166}"/>
              </a:ext>
            </a:extLst>
          </p:cNvPr>
          <p:cNvSpPr/>
          <p:nvPr/>
        </p:nvSpPr>
        <p:spPr>
          <a:xfrm rot="21187830">
            <a:off x="2731001" y="1514213"/>
            <a:ext cx="2335857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35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新年会をお得に楽しく！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7D32C119-4710-D844-9D26-0587F2B06CF1}"/>
              </a:ext>
            </a:extLst>
          </p:cNvPr>
          <p:cNvSpPr/>
          <p:nvPr/>
        </p:nvSpPr>
        <p:spPr>
          <a:xfrm rot="21187830">
            <a:off x="2744927" y="1699248"/>
            <a:ext cx="233585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100" b="1">
                <a:solidFill>
                  <a:srgbClr val="FFFF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お得キャンペーン</a:t>
            </a:r>
          </a:p>
        </p:txBody>
      </p:sp>
      <p:pic>
        <p:nvPicPr>
          <p:cNvPr id="72" name="図 71">
            <a:extLst>
              <a:ext uri="{FF2B5EF4-FFF2-40B4-BE49-F238E27FC236}">
                <a16:creationId xmlns:a16="http://schemas.microsoft.com/office/drawing/2014/main" id="{F5FCD150-BE3B-A04C-A8AF-9AF4CACB27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2145" y="2201321"/>
            <a:ext cx="2273300" cy="1064842"/>
          </a:xfrm>
          <a:prstGeom prst="rect">
            <a:avLst/>
          </a:prstGeom>
        </p:spPr>
      </p:pic>
      <p:pic>
        <p:nvPicPr>
          <p:cNvPr id="74" name="図 73">
            <a:extLst>
              <a:ext uri="{FF2B5EF4-FFF2-40B4-BE49-F238E27FC236}">
                <a16:creationId xmlns:a16="http://schemas.microsoft.com/office/drawing/2014/main" id="{C117A42D-541C-0F46-B500-EB04025529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37426" y="2284061"/>
            <a:ext cx="1079500" cy="406400"/>
          </a:xfrm>
          <a:prstGeom prst="rect">
            <a:avLst/>
          </a:prstGeom>
        </p:spPr>
      </p:pic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3D23CD20-474A-DF4B-A060-66E5FCA349A3}"/>
              </a:ext>
            </a:extLst>
          </p:cNvPr>
          <p:cNvSpPr/>
          <p:nvPr/>
        </p:nvSpPr>
        <p:spPr>
          <a:xfrm>
            <a:off x="2814210" y="2307865"/>
            <a:ext cx="1102716" cy="403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20"/>
              </a:lnSpc>
            </a:pPr>
            <a:r>
              <a:rPr lang="ja-JP" altLang="en-US" sz="11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このハガキを</a:t>
            </a:r>
          </a:p>
          <a:p>
            <a:pPr>
              <a:lnSpc>
                <a:spcPts val="1220"/>
              </a:lnSpc>
            </a:pPr>
            <a:r>
              <a:rPr lang="ja-JP" altLang="en-US" sz="11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ご持参の方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DFD67002-7705-D64B-82E8-92ED05ECC088}"/>
              </a:ext>
            </a:extLst>
          </p:cNvPr>
          <p:cNvSpPr/>
          <p:nvPr/>
        </p:nvSpPr>
        <p:spPr>
          <a:xfrm>
            <a:off x="3890658" y="2316480"/>
            <a:ext cx="1359909" cy="4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20"/>
              </a:lnSpc>
            </a:pPr>
            <a:r>
              <a:rPr lang="en-US" altLang="ja-JP" sz="12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0,000</a:t>
            </a:r>
            <a:r>
              <a:rPr lang="ja-JP" altLang="en-US" sz="12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円以上</a:t>
            </a:r>
          </a:p>
          <a:p>
            <a:pPr>
              <a:lnSpc>
                <a:spcPts val="1320"/>
              </a:lnSpc>
            </a:pPr>
            <a:r>
              <a:rPr lang="ja-JP" altLang="en-US" sz="12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のご利用で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D9AF3309-6333-5E46-82E6-088917E69BA9}"/>
              </a:ext>
            </a:extLst>
          </p:cNvPr>
          <p:cNvSpPr/>
          <p:nvPr/>
        </p:nvSpPr>
        <p:spPr>
          <a:xfrm>
            <a:off x="2772145" y="2688322"/>
            <a:ext cx="252665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5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00</a:t>
            </a:r>
            <a:r>
              <a:rPr lang="ja-JP" altLang="en-US" sz="35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％</a:t>
            </a:r>
            <a:r>
              <a:rPr lang="en-US" altLang="ja-JP" sz="35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OFF!</a:t>
            </a:r>
            <a:endParaRPr lang="ja-JP" altLang="en-US" sz="3500" b="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8C940A9-935C-2A4C-9D78-0B71996EC308}"/>
              </a:ext>
            </a:extLst>
          </p:cNvPr>
          <p:cNvSpPr/>
          <p:nvPr/>
        </p:nvSpPr>
        <p:spPr>
          <a:xfrm>
            <a:off x="3745791" y="3084037"/>
            <a:ext cx="1286918" cy="19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887"/>
              </a:lnSpc>
            </a:pPr>
            <a:r>
              <a:rPr lang="en-US" altLang="ja-JP" sz="574" b="1" dirty="0">
                <a:solidFill>
                  <a:schemeClr val="bg1"/>
                </a:solidFill>
                <a:latin typeface="+mn-ea"/>
              </a:rPr>
              <a:t>2025</a:t>
            </a:r>
            <a:r>
              <a:rPr lang="ja-JP" altLang="en-US" sz="574" b="1" dirty="0">
                <a:solidFill>
                  <a:schemeClr val="bg1"/>
                </a:solidFill>
                <a:latin typeface="+mn-ea"/>
              </a:rPr>
              <a:t>年</a:t>
            </a:r>
            <a:r>
              <a:rPr lang="en-US" altLang="ja-JP" sz="574" b="1" dirty="0">
                <a:solidFill>
                  <a:schemeClr val="bg1"/>
                </a:solidFill>
                <a:latin typeface="+mn-ea"/>
              </a:rPr>
              <a:t>0</a:t>
            </a:r>
            <a:r>
              <a:rPr lang="ja-JP" altLang="en-US" sz="574" b="1" dirty="0">
                <a:solidFill>
                  <a:schemeClr val="bg1"/>
                </a:solidFill>
                <a:latin typeface="+mn-ea"/>
              </a:rPr>
              <a:t>月</a:t>
            </a:r>
            <a:r>
              <a:rPr lang="en-US" altLang="ja-JP" sz="574" b="1" dirty="0">
                <a:solidFill>
                  <a:schemeClr val="bg1"/>
                </a:solidFill>
                <a:latin typeface="+mn-ea"/>
              </a:rPr>
              <a:t>0</a:t>
            </a:r>
            <a:r>
              <a:rPr lang="ja-JP" altLang="en-US" sz="574" b="1" dirty="0">
                <a:solidFill>
                  <a:schemeClr val="bg1"/>
                </a:solidFill>
                <a:latin typeface="+mn-ea"/>
              </a:rPr>
              <a:t>日まで有効</a:t>
            </a:r>
          </a:p>
        </p:txBody>
      </p:sp>
    </p:spTree>
    <p:extLst>
      <p:ext uri="{BB962C8B-B14F-4D97-AF65-F5344CB8AC3E}">
        <p14:creationId xmlns:p14="http://schemas.microsoft.com/office/powerpoint/2010/main" val="1235597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</TotalTime>
  <Words>74</Words>
  <Application>Microsoft Office PowerPoint</Application>
  <PresentationFormat>ユーザー設定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藤井 敬一</cp:lastModifiedBy>
  <cp:revision>14</cp:revision>
  <dcterms:created xsi:type="dcterms:W3CDTF">2019-10-07T01:01:21Z</dcterms:created>
  <dcterms:modified xsi:type="dcterms:W3CDTF">2024-11-11T23:43:29Z</dcterms:modified>
</cp:coreProperties>
</file>