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00450" cy="53276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86"/>
    <a:srgbClr val="E99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/>
    <p:restoredTop sz="94680"/>
  </p:normalViewPr>
  <p:slideViewPr>
    <p:cSldViewPr snapToGrid="0" snapToObjects="1">
      <p:cViewPr varScale="1">
        <p:scale>
          <a:sx n="136" d="100"/>
          <a:sy n="136" d="100"/>
        </p:scale>
        <p:origin x="3474" y="12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D9B88036-5ED2-8748-A2D1-0C6B8F70B6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4625" y="180975"/>
            <a:ext cx="32512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8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9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23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0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84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41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93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64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4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8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94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97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E0AD7A3-A439-1A40-B248-A2A725409A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16" b="916"/>
          <a:stretch/>
        </p:blipFill>
        <p:spPr>
          <a:xfrm>
            <a:off x="1399414" y="2780664"/>
            <a:ext cx="876300" cy="386489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8C940A9-935C-2A4C-9D78-0B71996EC308}"/>
              </a:ext>
            </a:extLst>
          </p:cNvPr>
          <p:cNvSpPr/>
          <p:nvPr/>
        </p:nvSpPr>
        <p:spPr>
          <a:xfrm>
            <a:off x="292338" y="3389763"/>
            <a:ext cx="2708366" cy="746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12"/>
              </a:lnSpc>
            </a:pPr>
            <a:r>
              <a:rPr lang="ja-JP" altLang="en-US" sz="850" b="1" dirty="0">
                <a:solidFill>
                  <a:schemeClr val="bg1"/>
                </a:solidFill>
                <a:latin typeface="+mn-ea"/>
              </a:rPr>
              <a:t>旧年中は大変お世話</a:t>
            </a:r>
            <a:r>
              <a:rPr lang="ja-JP" altLang="en-US" sz="850" b="1">
                <a:solidFill>
                  <a:schemeClr val="bg1"/>
                </a:solidFill>
                <a:latin typeface="+mn-ea"/>
              </a:rPr>
              <a:t>になりました</a:t>
            </a:r>
            <a:endParaRPr lang="ja-JP" altLang="en-US" sz="85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1312"/>
              </a:lnSpc>
            </a:pPr>
            <a:r>
              <a:rPr lang="ja-JP" altLang="en-US" sz="850" b="1" dirty="0">
                <a:solidFill>
                  <a:schemeClr val="bg1"/>
                </a:solidFill>
                <a:latin typeface="+mn-ea"/>
              </a:rPr>
              <a:t>本年もスタッフ一同頑張って参りますので</a:t>
            </a:r>
          </a:p>
          <a:p>
            <a:pPr>
              <a:lnSpc>
                <a:spcPts val="1312"/>
              </a:lnSpc>
            </a:pPr>
            <a:r>
              <a:rPr lang="ja-JP" altLang="en-US" sz="850" b="1" dirty="0">
                <a:solidFill>
                  <a:schemeClr val="bg1"/>
                </a:solidFill>
                <a:latin typeface="+mn-ea"/>
              </a:rPr>
              <a:t>今後とも変わらぬご愛顧の程</a:t>
            </a:r>
            <a:endParaRPr lang="en-US" altLang="ja-JP" sz="85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1312"/>
              </a:lnSpc>
            </a:pPr>
            <a:r>
              <a:rPr lang="ja-JP" altLang="en-US" sz="850" b="1" dirty="0">
                <a:solidFill>
                  <a:schemeClr val="bg1"/>
                </a:solidFill>
                <a:latin typeface="+mn-ea"/>
              </a:rPr>
              <a:t>よろしくお願いいたします</a:t>
            </a:r>
            <a:r>
              <a:rPr lang="en-US" altLang="ja-JP" sz="850" b="1" dirty="0">
                <a:solidFill>
                  <a:schemeClr val="bg1"/>
                </a:solidFill>
                <a:latin typeface="+mn-ea"/>
              </a:rPr>
              <a:t>!</a:t>
            </a:r>
            <a:endParaRPr lang="ja-JP" altLang="en-US" sz="8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40EBBF0-07EE-6843-A4C6-F635C0DC3437}"/>
              </a:ext>
            </a:extLst>
          </p:cNvPr>
          <p:cNvSpPr/>
          <p:nvPr/>
        </p:nvSpPr>
        <p:spPr>
          <a:xfrm>
            <a:off x="292337" y="4158788"/>
            <a:ext cx="1949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>
                <a:solidFill>
                  <a:schemeClr val="bg1"/>
                </a:solidFill>
                <a:latin typeface="+mn-ea"/>
              </a:rPr>
              <a:t>居酒屋〇〇〇〇〇〇〇〇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A558E74-ECE1-5440-9AAD-545D60EC27A5}"/>
              </a:ext>
            </a:extLst>
          </p:cNvPr>
          <p:cNvSpPr/>
          <p:nvPr/>
        </p:nvSpPr>
        <p:spPr>
          <a:xfrm>
            <a:off x="297592" y="4352903"/>
            <a:ext cx="2219380" cy="317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80"/>
              </a:lnSpc>
            </a:pPr>
            <a:r>
              <a:rPr lang="ja-JP" altLang="en-US" sz="650" b="1">
                <a:solidFill>
                  <a:schemeClr val="bg1"/>
                </a:solidFill>
              </a:rPr>
              <a:t>営業時間：□□□□～□□□□　定休日：□□</a:t>
            </a:r>
          </a:p>
          <a:p>
            <a:pPr>
              <a:lnSpc>
                <a:spcPts val="880"/>
              </a:lnSpc>
            </a:pPr>
            <a:r>
              <a:rPr lang="ja-JP" altLang="en-US" sz="650" b="1">
                <a:solidFill>
                  <a:schemeClr val="bg1"/>
                </a:solidFill>
              </a:rPr>
              <a:t>住所：□□□□□□□□□□□□□□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7DCE49-8676-254B-9E01-BC29C355CF02}"/>
              </a:ext>
            </a:extLst>
          </p:cNvPr>
          <p:cNvSpPr/>
          <p:nvPr/>
        </p:nvSpPr>
        <p:spPr>
          <a:xfrm>
            <a:off x="304544" y="4738626"/>
            <a:ext cx="208564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b="1" dirty="0">
                <a:solidFill>
                  <a:schemeClr val="bg1"/>
                </a:solidFill>
                <a:latin typeface="+mn-ea"/>
              </a:rPr>
              <a:t>TEL00-0000-0000</a:t>
            </a:r>
            <a:endParaRPr lang="ja-JP" altLang="en-US" sz="1500" b="1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803614D5-52AF-394B-AAB9-82149B8997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897"/>
          <a:stretch/>
        </p:blipFill>
        <p:spPr>
          <a:xfrm>
            <a:off x="1374147" y="362607"/>
            <a:ext cx="884392" cy="2394811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83B8AE2D-9423-BE4B-9F7A-7F384CA6A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259" y="3440117"/>
            <a:ext cx="736600" cy="788337"/>
          </a:xfrm>
          <a:prstGeom prst="rect">
            <a:avLst/>
          </a:prstGeom>
        </p:spPr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B0D657-3922-A44A-BAE4-C927D70537E7}"/>
              </a:ext>
            </a:extLst>
          </p:cNvPr>
          <p:cNvSpPr/>
          <p:nvPr/>
        </p:nvSpPr>
        <p:spPr>
          <a:xfrm>
            <a:off x="2234733" y="3497644"/>
            <a:ext cx="13632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2"/>
              </a:lnSpc>
            </a:pPr>
            <a:r>
              <a:rPr lang="ja-JP" altLang="en-US" sz="1000" b="1">
                <a:solidFill>
                  <a:srgbClr val="FF0000"/>
                </a:solidFill>
                <a:latin typeface="+mn-ea"/>
              </a:rPr>
              <a:t>新年の</a:t>
            </a:r>
          </a:p>
          <a:p>
            <a:pPr algn="ctr">
              <a:lnSpc>
                <a:spcPts val="1212"/>
              </a:lnSpc>
            </a:pPr>
            <a:r>
              <a:rPr lang="ja-JP" altLang="en-US" sz="1000" b="1">
                <a:solidFill>
                  <a:srgbClr val="FF0000"/>
                </a:solidFill>
                <a:latin typeface="+mn-ea"/>
              </a:rPr>
              <a:t>お得な情報</a:t>
            </a:r>
          </a:p>
          <a:p>
            <a:pPr algn="ctr">
              <a:lnSpc>
                <a:spcPts val="1212"/>
              </a:lnSpc>
            </a:pPr>
            <a:r>
              <a:rPr lang="ja-JP" altLang="en-US" sz="1000" b="1">
                <a:solidFill>
                  <a:srgbClr val="FF0000"/>
                </a:solidFill>
                <a:latin typeface="+mn-ea"/>
              </a:rPr>
              <a:t>満載！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0F267EAB-F1F7-754B-8BD2-C6054BC1F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8063" y="875037"/>
            <a:ext cx="228600" cy="22860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E8566D8A-B595-CE46-AE4E-7C2658A61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467" y="2528818"/>
            <a:ext cx="228600" cy="228600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92A9FB6-4385-534E-8455-C80E018883E3}"/>
              </a:ext>
            </a:extLst>
          </p:cNvPr>
          <p:cNvSpPr/>
          <p:nvPr/>
        </p:nvSpPr>
        <p:spPr>
          <a:xfrm>
            <a:off x="294034" y="4615238"/>
            <a:ext cx="1436615" cy="200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80"/>
              </a:lnSpc>
            </a:pPr>
            <a:r>
              <a:rPr lang="ja-JP" altLang="en-US" sz="650" b="1">
                <a:solidFill>
                  <a:schemeClr val="bg1"/>
                </a:solidFill>
              </a:rPr>
              <a:t>ご予約は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324000" y="346842"/>
            <a:ext cx="2982703" cy="2883594"/>
            <a:chOff x="324992" y="346842"/>
            <a:chExt cx="2982703" cy="2883594"/>
          </a:xfrm>
        </p:grpSpPr>
        <p:sp>
          <p:nvSpPr>
            <p:cNvPr id="23" name="六角形 22">
              <a:extLst>
                <a:ext uri="{FF2B5EF4-FFF2-40B4-BE49-F238E27FC236}">
                  <a16:creationId xmlns:a16="http://schemas.microsoft.com/office/drawing/2014/main" id="{AEF2F665-9682-4D49-8E85-96F0EE79C11C}"/>
                </a:ext>
              </a:extLst>
            </p:cNvPr>
            <p:cNvSpPr/>
            <p:nvPr/>
          </p:nvSpPr>
          <p:spPr>
            <a:xfrm>
              <a:off x="324992" y="346842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六角形 23">
              <a:extLst>
                <a:ext uri="{FF2B5EF4-FFF2-40B4-BE49-F238E27FC236}">
                  <a16:creationId xmlns:a16="http://schemas.microsoft.com/office/drawing/2014/main" id="{0672DBDC-F4A2-B24D-8F1D-979761613127}"/>
                </a:ext>
              </a:extLst>
            </p:cNvPr>
            <p:cNvSpPr/>
            <p:nvPr/>
          </p:nvSpPr>
          <p:spPr>
            <a:xfrm>
              <a:off x="456965" y="1069152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六角形 24">
              <a:extLst>
                <a:ext uri="{FF2B5EF4-FFF2-40B4-BE49-F238E27FC236}">
                  <a16:creationId xmlns:a16="http://schemas.microsoft.com/office/drawing/2014/main" id="{674B27F5-4586-994C-AC22-F11FCD8456BB}"/>
                </a:ext>
              </a:extLst>
            </p:cNvPr>
            <p:cNvSpPr/>
            <p:nvPr/>
          </p:nvSpPr>
          <p:spPr>
            <a:xfrm>
              <a:off x="324992" y="1753990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六角形 25">
              <a:extLst>
                <a:ext uri="{FF2B5EF4-FFF2-40B4-BE49-F238E27FC236}">
                  <a16:creationId xmlns:a16="http://schemas.microsoft.com/office/drawing/2014/main" id="{A8EF3AE4-3B58-EF4D-9134-E0071CC48974}"/>
                </a:ext>
              </a:extLst>
            </p:cNvPr>
            <p:cNvSpPr/>
            <p:nvPr/>
          </p:nvSpPr>
          <p:spPr>
            <a:xfrm>
              <a:off x="456965" y="2476300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六角形 26">
              <a:extLst>
                <a:ext uri="{FF2B5EF4-FFF2-40B4-BE49-F238E27FC236}">
                  <a16:creationId xmlns:a16="http://schemas.microsoft.com/office/drawing/2014/main" id="{408AC53F-CBE4-3D4D-BE45-3529903D80A7}"/>
                </a:ext>
              </a:extLst>
            </p:cNvPr>
            <p:cNvSpPr/>
            <p:nvPr/>
          </p:nvSpPr>
          <p:spPr>
            <a:xfrm>
              <a:off x="2300924" y="346842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六角形 27">
              <a:extLst>
                <a:ext uri="{FF2B5EF4-FFF2-40B4-BE49-F238E27FC236}">
                  <a16:creationId xmlns:a16="http://schemas.microsoft.com/office/drawing/2014/main" id="{C3C7C61F-615C-BC42-883F-98BBF1ED8426}"/>
                </a:ext>
              </a:extLst>
            </p:cNvPr>
            <p:cNvSpPr/>
            <p:nvPr/>
          </p:nvSpPr>
          <p:spPr>
            <a:xfrm>
              <a:off x="2432897" y="1069152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六角形 28">
              <a:extLst>
                <a:ext uri="{FF2B5EF4-FFF2-40B4-BE49-F238E27FC236}">
                  <a16:creationId xmlns:a16="http://schemas.microsoft.com/office/drawing/2014/main" id="{EFCF60D2-C34A-9541-8450-6DB97B389D88}"/>
                </a:ext>
              </a:extLst>
            </p:cNvPr>
            <p:cNvSpPr/>
            <p:nvPr/>
          </p:nvSpPr>
          <p:spPr>
            <a:xfrm>
              <a:off x="2300924" y="1753990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六角形 29">
              <a:extLst>
                <a:ext uri="{FF2B5EF4-FFF2-40B4-BE49-F238E27FC236}">
                  <a16:creationId xmlns:a16="http://schemas.microsoft.com/office/drawing/2014/main" id="{46759DF4-8D3B-844D-85D0-34AFA7F0DAB2}"/>
                </a:ext>
              </a:extLst>
            </p:cNvPr>
            <p:cNvSpPr/>
            <p:nvPr/>
          </p:nvSpPr>
          <p:spPr>
            <a:xfrm>
              <a:off x="2432897" y="2476300"/>
              <a:ext cx="874798" cy="754136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正方形/長方形 32"/>
          <p:cNvSpPr/>
          <p:nvPr/>
        </p:nvSpPr>
        <p:spPr>
          <a:xfrm>
            <a:off x="2521845" y="4228454"/>
            <a:ext cx="766800" cy="77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59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68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藤井 敬一</cp:lastModifiedBy>
  <cp:revision>11</cp:revision>
  <dcterms:created xsi:type="dcterms:W3CDTF">2019-10-07T01:01:21Z</dcterms:created>
  <dcterms:modified xsi:type="dcterms:W3CDTF">2024-11-12T02:20:28Z</dcterms:modified>
</cp:coreProperties>
</file>