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AC38"/>
    <a:srgbClr val="006835"/>
    <a:srgbClr val="B2071D"/>
    <a:srgbClr val="EA5412"/>
    <a:srgbClr val="FFF002"/>
    <a:srgbClr val="0E6FB8"/>
    <a:srgbClr val="0D2B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1"/>
    <p:restoredTop sz="91344"/>
  </p:normalViewPr>
  <p:slideViewPr>
    <p:cSldViewPr snapToGrid="0" snapToObjects="1">
      <p:cViewPr varScale="1">
        <p:scale>
          <a:sx n="67" d="100"/>
          <a:sy n="67" d="100"/>
        </p:scale>
        <p:origin x="25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0FDF3-61C5-5442-B416-F7325366A2E7}" type="datetimeFigureOut">
              <a:t>2022/6/9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FF36E9-93C1-034C-A0CE-F462A2D92218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597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FF36E9-93C1-034C-A0CE-F462A2D92218}" type="slidenum"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3033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>
            <a:extLst>
              <a:ext uri="{FF2B5EF4-FFF2-40B4-BE49-F238E27FC236}">
                <a16:creationId xmlns:a16="http://schemas.microsoft.com/office/drawing/2014/main" id="{280BD4BF-6A31-E340-B839-0B63131FF561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200" y="-7200"/>
            <a:ext cx="7574400" cy="955440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8E609FAE-F5DE-6548-B3EF-D3B0E37F7A0E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7200" y="8813800"/>
            <a:ext cx="75744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841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4863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025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45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0130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9005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50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1074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067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911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dirty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059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749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図 52">
            <a:extLst>
              <a:ext uri="{FF2B5EF4-FFF2-40B4-BE49-F238E27FC236}">
                <a16:creationId xmlns:a16="http://schemas.microsoft.com/office/drawing/2014/main" id="{24FDAF8C-8315-1E44-A7A1-2FDEF1A6A3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4869" y="1144888"/>
            <a:ext cx="4958860" cy="4261887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B152629-F584-C045-80B3-5269D7EA9BA1}"/>
              </a:ext>
            </a:extLst>
          </p:cNvPr>
          <p:cNvSpPr txBox="1"/>
          <p:nvPr/>
        </p:nvSpPr>
        <p:spPr>
          <a:xfrm>
            <a:off x="912798" y="347857"/>
            <a:ext cx="1248738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8800" b="1" dirty="0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インコ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E14D77E5-6A50-5648-9A46-5121E4E76C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064" y="6761287"/>
            <a:ext cx="4775200" cy="266700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B6F9853-9363-BF46-9C04-A82E0254DCEA}"/>
              </a:ext>
            </a:extLst>
          </p:cNvPr>
          <p:cNvSpPr txBox="1"/>
          <p:nvPr/>
        </p:nvSpPr>
        <p:spPr>
          <a:xfrm>
            <a:off x="403045" y="6751192"/>
            <a:ext cx="1358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rgbClr val="006835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種類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8B4D9C5-CAFB-4F4B-BD73-EFAD2E0B1BA4}"/>
              </a:ext>
            </a:extLst>
          </p:cNvPr>
          <p:cNvSpPr txBox="1"/>
          <p:nvPr/>
        </p:nvSpPr>
        <p:spPr>
          <a:xfrm>
            <a:off x="187013" y="7094169"/>
            <a:ext cx="4775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●セキセイインコ　メス　</a:t>
            </a:r>
            <a:r>
              <a:rPr lang="en-US" altLang="ja-JP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才（黄色）</a:t>
            </a:r>
            <a:endParaRPr lang="en-US" altLang="ja-JP" b="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●大きさ</a:t>
            </a:r>
            <a:r>
              <a:rPr lang="en-US" altLang="ja-JP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/00〜00</a:t>
            </a:r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センチぐらい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ACAF93E4-43F7-ED41-BF1A-553AE56906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064" y="7793931"/>
            <a:ext cx="4775200" cy="266700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937157C-9E69-AD48-8BB3-DC2C224C7BFE}"/>
              </a:ext>
            </a:extLst>
          </p:cNvPr>
          <p:cNvSpPr txBox="1"/>
          <p:nvPr/>
        </p:nvSpPr>
        <p:spPr>
          <a:xfrm>
            <a:off x="403045" y="7783836"/>
            <a:ext cx="1358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rgbClr val="006835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特徴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8124DA9-F42B-CA43-82EE-87A8944FE2B8}"/>
              </a:ext>
            </a:extLst>
          </p:cNvPr>
          <p:cNvSpPr txBox="1"/>
          <p:nvPr/>
        </p:nvSpPr>
        <p:spPr>
          <a:xfrm>
            <a:off x="187013" y="8093013"/>
            <a:ext cx="2563058" cy="579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F1552F2-85B7-9047-859D-4C1C7864867F}"/>
              </a:ext>
            </a:extLst>
          </p:cNvPr>
          <p:cNvSpPr txBox="1"/>
          <p:nvPr/>
        </p:nvSpPr>
        <p:spPr>
          <a:xfrm>
            <a:off x="2558166" y="8093013"/>
            <a:ext cx="2563058" cy="579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563F8EE-7A2F-784A-A78A-DC0B0AE289A1}"/>
              </a:ext>
            </a:extLst>
          </p:cNvPr>
          <p:cNvSpPr txBox="1"/>
          <p:nvPr/>
        </p:nvSpPr>
        <p:spPr>
          <a:xfrm>
            <a:off x="403045" y="8886581"/>
            <a:ext cx="4775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見かけた方、保護していただいた方は、</a:t>
            </a:r>
          </a:p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下記にご連絡をお願いいたします。</a:t>
            </a: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042AF203-7137-DA46-A04B-26B5A98528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7784" y="3886815"/>
            <a:ext cx="1358900" cy="1358900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4FD26536-51C8-9044-B359-6C9FC0E546E4}"/>
              </a:ext>
            </a:extLst>
          </p:cNvPr>
          <p:cNvSpPr txBox="1"/>
          <p:nvPr/>
        </p:nvSpPr>
        <p:spPr>
          <a:xfrm>
            <a:off x="5637276" y="3970597"/>
            <a:ext cx="13589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2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名前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9A1B9DB0-523E-D645-99E3-9A94D09A52C2}"/>
              </a:ext>
            </a:extLst>
          </p:cNvPr>
          <p:cNvSpPr txBox="1"/>
          <p:nvPr/>
        </p:nvSpPr>
        <p:spPr>
          <a:xfrm>
            <a:off x="5649468" y="4418701"/>
            <a:ext cx="13589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2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</a:p>
          <a:p>
            <a:pPr algn="ctr"/>
            <a:r>
              <a:rPr lang="ja-JP" altLang="en-US" sz="2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</a:p>
        </p:txBody>
      </p:sp>
      <p:pic>
        <p:nvPicPr>
          <p:cNvPr id="54" name="図 53">
            <a:extLst>
              <a:ext uri="{FF2B5EF4-FFF2-40B4-BE49-F238E27FC236}">
                <a16:creationId xmlns:a16="http://schemas.microsoft.com/office/drawing/2014/main" id="{690C9AA6-E4D5-B941-B2AA-E8C7833749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2457" y="9747773"/>
            <a:ext cx="1536700" cy="685800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9957C81-C814-044C-843D-4E82DBE14003}"/>
              </a:ext>
            </a:extLst>
          </p:cNvPr>
          <p:cNvSpPr txBox="1"/>
          <p:nvPr/>
        </p:nvSpPr>
        <p:spPr>
          <a:xfrm>
            <a:off x="388238" y="9814337"/>
            <a:ext cx="15367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飼い主</a:t>
            </a:r>
          </a:p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 ○○</a:t>
            </a:r>
          </a:p>
        </p:txBody>
      </p:sp>
      <p:pic>
        <p:nvPicPr>
          <p:cNvPr id="62" name="図 61">
            <a:extLst>
              <a:ext uri="{FF2B5EF4-FFF2-40B4-BE49-F238E27FC236}">
                <a16:creationId xmlns:a16="http://schemas.microsoft.com/office/drawing/2014/main" id="{D88B44A8-98B0-714F-ACBE-46E649C5F50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240037" y="6739831"/>
            <a:ext cx="2015476" cy="1320800"/>
          </a:xfrm>
          <a:prstGeom prst="rect">
            <a:avLst/>
          </a:prstGeom>
        </p:spPr>
      </p:pic>
      <p:pic>
        <p:nvPicPr>
          <p:cNvPr id="63" name="図 62">
            <a:extLst>
              <a:ext uri="{FF2B5EF4-FFF2-40B4-BE49-F238E27FC236}">
                <a16:creationId xmlns:a16="http://schemas.microsoft.com/office/drawing/2014/main" id="{A3BAA141-C6C9-4C42-8ACB-5EAA5556328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240037" y="8240514"/>
            <a:ext cx="2015476" cy="1320800"/>
          </a:xfrm>
          <a:prstGeom prst="rect">
            <a:avLst/>
          </a:prstGeom>
        </p:spPr>
      </p:pic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D9C91DC-59F4-8E4A-AA86-520C74A49D10}"/>
              </a:ext>
            </a:extLst>
          </p:cNvPr>
          <p:cNvSpPr txBox="1"/>
          <p:nvPr/>
        </p:nvSpPr>
        <p:spPr>
          <a:xfrm>
            <a:off x="1852294" y="9611772"/>
            <a:ext cx="5422901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6000"/>
              </a:lnSpc>
            </a:pPr>
            <a:r>
              <a:rPr lang="en-US" altLang="ja-JP" sz="4800" b="1">
                <a:solidFill>
                  <a:srgbClr val="26AC3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000-0000-0000</a:t>
            </a:r>
            <a:endParaRPr lang="ja-JP" altLang="en-US" sz="4800" b="1">
              <a:solidFill>
                <a:srgbClr val="26AC38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B28066F-8D13-1E45-B5C5-8C6DF1B02518}"/>
              </a:ext>
            </a:extLst>
          </p:cNvPr>
          <p:cNvSpPr txBox="1"/>
          <p:nvPr/>
        </p:nvSpPr>
        <p:spPr>
          <a:xfrm>
            <a:off x="1930780" y="10269729"/>
            <a:ext cx="447002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100" b="1">
                <a:latin typeface="Meiryo" panose="020B0604030504040204" pitchFamily="34" charset="-128"/>
                <a:ea typeface="Meiryo" panose="020B0604030504040204" pitchFamily="34" charset="-128"/>
              </a:rPr>
              <a:t>Twitter</a:t>
            </a:r>
            <a:r>
              <a:rPr lang="ja-JP" altLang="en-US" sz="1100" b="1"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lang="ja-JP" altLang="en" sz="1100" b="1">
                <a:latin typeface="Meiryo" panose="020B0604030504040204" pitchFamily="34" charset="-128"/>
                <a:ea typeface="Meiryo" panose="020B0604030504040204" pitchFamily="34" charset="-128"/>
              </a:rPr>
              <a:t> ＠○○○○○○</a:t>
            </a:r>
            <a:r>
              <a:rPr lang="en" altLang="ja-JP" sz="1100" b="1">
                <a:latin typeface="Meiryo" panose="020B0604030504040204" pitchFamily="34" charset="-128"/>
                <a:ea typeface="Meiryo" panose="020B0604030504040204" pitchFamily="34" charset="-128"/>
              </a:rPr>
              <a:t>   Mail</a:t>
            </a:r>
            <a:r>
              <a:rPr lang="ja-JP" altLang="en" sz="1100" b="1">
                <a:latin typeface="Meiryo" panose="020B0604030504040204" pitchFamily="34" charset="-128"/>
                <a:ea typeface="Meiryo" panose="020B0604030504040204" pitchFamily="34" charset="-128"/>
              </a:rPr>
              <a:t>：○○○○○○○＠○○○○○○</a:t>
            </a:r>
            <a:endParaRPr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endParaRPr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FC7C6BA6-17AD-DC4A-8170-7D73917C17D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8913" y="5118312"/>
            <a:ext cx="1860481" cy="1598265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07F3276-8B42-F84E-B09E-F19BDF5FC68A}"/>
              </a:ext>
            </a:extLst>
          </p:cNvPr>
          <p:cNvSpPr txBox="1"/>
          <p:nvPr/>
        </p:nvSpPr>
        <p:spPr>
          <a:xfrm>
            <a:off x="2158040" y="452202"/>
            <a:ext cx="516262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2800" b="1" spc="6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ご協力をお願いします！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45C511F-FF73-3D46-BC51-CACFBED2261C}"/>
              </a:ext>
            </a:extLst>
          </p:cNvPr>
          <p:cNvSpPr txBox="1"/>
          <p:nvPr/>
        </p:nvSpPr>
        <p:spPr>
          <a:xfrm>
            <a:off x="2009394" y="5539676"/>
            <a:ext cx="55502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6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ja-JP" altLang="en-US" sz="36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lang="ja-JP" altLang="en-US" sz="36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  <a:endParaRPr lang="ja-JP" altLang="en-US" sz="3200" b="1">
              <a:solidFill>
                <a:srgbClr val="FFF00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56291A7-D9EE-954C-BA5C-A6FEB36A89D9}"/>
              </a:ext>
            </a:extLst>
          </p:cNvPr>
          <p:cNvSpPr txBox="1"/>
          <p:nvPr/>
        </p:nvSpPr>
        <p:spPr>
          <a:xfrm>
            <a:off x="2034006" y="6088422"/>
            <a:ext cx="552567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 ○○ ○ ○○○</a:t>
            </a:r>
            <a:r>
              <a:rPr lang="ja-JP" altLang="en-US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付近で行方不明</a:t>
            </a:r>
            <a:endParaRPr lang="ja-JP" altLang="en-US" sz="2400" b="1">
              <a:solidFill>
                <a:srgbClr val="FFF00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08AAEFE-E18F-8B10-109C-26AD0800F2E8}"/>
              </a:ext>
            </a:extLst>
          </p:cNvPr>
          <p:cNvSpPr txBox="1"/>
          <p:nvPr/>
        </p:nvSpPr>
        <p:spPr>
          <a:xfrm>
            <a:off x="1094314" y="4186883"/>
            <a:ext cx="969496" cy="877163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>
              <a:lnSpc>
                <a:spcPts val="6000"/>
              </a:lnSpc>
            </a:pPr>
            <a:r>
              <a:rPr lang="ja-JP" altLang="en-US" sz="54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AF050E1-E30F-EAEF-43ED-7D37DDEE08DB}"/>
              </a:ext>
            </a:extLst>
          </p:cNvPr>
          <p:cNvSpPr txBox="1"/>
          <p:nvPr/>
        </p:nvSpPr>
        <p:spPr>
          <a:xfrm>
            <a:off x="164421" y="373812"/>
            <a:ext cx="961802" cy="5021246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 algn="ctr">
              <a:lnSpc>
                <a:spcPts val="6400"/>
              </a:lnSpc>
            </a:pPr>
            <a:r>
              <a:rPr lang="ja-JP" altLang="en-US" sz="52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探</a:t>
            </a:r>
            <a:endParaRPr lang="en-US" altLang="ja-JP" sz="5200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ts val="4850"/>
              </a:lnSpc>
            </a:pPr>
            <a:r>
              <a:rPr lang="ja-JP" altLang="en-US" sz="52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し</a:t>
            </a:r>
            <a:endParaRPr lang="en-US" altLang="ja-JP" sz="5200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ts val="5150"/>
              </a:lnSpc>
            </a:pPr>
            <a:r>
              <a:rPr lang="ja-JP" altLang="en-US" sz="52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て</a:t>
            </a:r>
            <a:endParaRPr lang="en-US" altLang="ja-JP" sz="5200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ts val="5150"/>
              </a:lnSpc>
            </a:pPr>
            <a:r>
              <a:rPr lang="ja-JP" altLang="en-US" sz="52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い</a:t>
            </a:r>
            <a:endParaRPr lang="en-US" altLang="ja-JP" sz="5200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ts val="5150"/>
              </a:lnSpc>
            </a:pPr>
            <a:r>
              <a:rPr lang="ja-JP" altLang="en-US" sz="52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ま</a:t>
            </a:r>
            <a:endParaRPr lang="en-US" altLang="ja-JP" sz="5200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ts val="5150"/>
              </a:lnSpc>
            </a:pPr>
            <a:r>
              <a:rPr lang="ja-JP" altLang="en-US" sz="52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す</a:t>
            </a:r>
            <a:endParaRPr lang="en-US" altLang="ja-JP" sz="5200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ts val="5150"/>
              </a:lnSpc>
            </a:pPr>
            <a:r>
              <a:rPr lang="ja-JP" altLang="en-US" sz="52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1188292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150</Words>
  <Application>Microsoft Office PowerPoint</Application>
  <PresentationFormat>ユーザー設定</PresentationFormat>
  <Paragraphs>30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2022-01-26T02:23:28Z</dcterms:created>
  <dcterms:modified xsi:type="dcterms:W3CDTF">2022-06-09T11:56:06Z</dcterms:modified>
</cp:coreProperties>
</file>