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2" r:id="rId1"/>
  </p:sldMasterIdLst>
  <p:notesMasterIdLst>
    <p:notesMasterId r:id="rId3"/>
  </p:notesMasterIdLst>
  <p:sldIdLst>
    <p:sldId id="257" r:id="rId2"/>
  </p:sldIdLst>
  <p:sldSz cx="6551613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AC38"/>
    <a:srgbClr val="006835"/>
    <a:srgbClr val="B2071D"/>
    <a:srgbClr val="EA5412"/>
    <a:srgbClr val="FFF002"/>
    <a:srgbClr val="0E6FB8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1"/>
    <p:restoredTop sz="91344"/>
  </p:normalViewPr>
  <p:slideViewPr>
    <p:cSldViewPr snapToGrid="0" snapToObjects="1">
      <p:cViewPr varScale="1">
        <p:scale>
          <a:sx n="77" d="100"/>
          <a:sy n="77" d="100"/>
        </p:scale>
        <p:origin x="25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FDF3-61C5-5442-B416-F7325366A2E7}" type="datetimeFigureOut">
              <a:t>2022/6/9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6E9-93C1-034C-A0CE-F462A2D92218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97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1pPr>
    <a:lvl2pPr marL="395844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2pPr>
    <a:lvl3pPr marL="791688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3pPr>
    <a:lvl4pPr marL="1187531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4pPr>
    <a:lvl5pPr marL="1583375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5pPr>
    <a:lvl6pPr marL="1979219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6pPr>
    <a:lvl7pPr marL="2375063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7pPr>
    <a:lvl8pPr marL="2770906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8pPr>
    <a:lvl9pPr marL="3166750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36800" y="1143000"/>
            <a:ext cx="2184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FF36E9-93C1-034C-A0CE-F462A2D92218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033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371" y="1514151"/>
            <a:ext cx="5568871" cy="3221049"/>
          </a:xfrm>
        </p:spPr>
        <p:txBody>
          <a:bodyPr anchor="b"/>
          <a:lstStyle>
            <a:lvl1pPr algn="ctr"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52" y="4859416"/>
            <a:ext cx="4913710" cy="2233746"/>
          </a:xfrm>
        </p:spPr>
        <p:txBody>
          <a:bodyPr/>
          <a:lstStyle>
            <a:lvl1pPr marL="0" indent="0" algn="ctr">
              <a:buNone/>
              <a:defRPr sz="1720"/>
            </a:lvl1pPr>
            <a:lvl2pPr marL="327584" indent="0" algn="ctr">
              <a:buNone/>
              <a:defRPr sz="1433"/>
            </a:lvl2pPr>
            <a:lvl3pPr marL="655168" indent="0" algn="ctr">
              <a:buNone/>
              <a:defRPr sz="1290"/>
            </a:lvl3pPr>
            <a:lvl4pPr marL="982751" indent="0" algn="ctr">
              <a:buNone/>
              <a:defRPr sz="1146"/>
            </a:lvl4pPr>
            <a:lvl5pPr marL="1310335" indent="0" algn="ctr">
              <a:buNone/>
              <a:defRPr sz="1146"/>
            </a:lvl5pPr>
            <a:lvl6pPr marL="1637919" indent="0" algn="ctr">
              <a:buNone/>
              <a:defRPr sz="1146"/>
            </a:lvl6pPr>
            <a:lvl7pPr marL="1965503" indent="0" algn="ctr">
              <a:buNone/>
              <a:defRPr sz="1146"/>
            </a:lvl7pPr>
            <a:lvl8pPr marL="2293087" indent="0" algn="ctr">
              <a:buNone/>
              <a:defRPr sz="1146"/>
            </a:lvl8pPr>
            <a:lvl9pPr marL="2620670" indent="0" algn="ctr">
              <a:buNone/>
              <a:defRPr sz="11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8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6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492581"/>
            <a:ext cx="1412692" cy="784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492581"/>
            <a:ext cx="4156179" cy="78406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6117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280BD4BF-6A31-E340-B839-0B63131FF561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1" y="-7200"/>
            <a:ext cx="6566400" cy="827524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E609FAE-F5DE-6548-B3EF-D3B0E37F7A0E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1" y="7626848"/>
            <a:ext cx="6566400" cy="64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9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65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2" y="2306565"/>
            <a:ext cx="5650766" cy="3848554"/>
          </a:xfrm>
        </p:spPr>
        <p:txBody>
          <a:bodyPr anchor="b"/>
          <a:lstStyle>
            <a:lvl1pPr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2" y="6191528"/>
            <a:ext cx="5650766" cy="2023863"/>
          </a:xfrm>
        </p:spPr>
        <p:txBody>
          <a:bodyPr/>
          <a:lstStyle>
            <a:lvl1pPr marL="0" indent="0">
              <a:buNone/>
              <a:defRPr sz="1720">
                <a:solidFill>
                  <a:schemeClr val="tx1"/>
                </a:solidFill>
              </a:defRPr>
            </a:lvl1pPr>
            <a:lvl2pPr marL="327584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2pPr>
            <a:lvl3pPr marL="655168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3pPr>
            <a:lvl4pPr marL="982751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4pPr>
            <a:lvl5pPr marL="1310335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5pPr>
            <a:lvl6pPr marL="1637919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6pPr>
            <a:lvl7pPr marL="1965503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7pPr>
            <a:lvl8pPr marL="2293087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8pPr>
            <a:lvl9pPr marL="2620670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22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2029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492583"/>
            <a:ext cx="5650766" cy="17882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2268014"/>
            <a:ext cx="277163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3379532"/>
            <a:ext cx="277163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2268014"/>
            <a:ext cx="278528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3379532"/>
            <a:ext cx="278528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589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618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930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1332112"/>
            <a:ext cx="3316754" cy="6574881"/>
          </a:xfrm>
        </p:spPr>
        <p:txBody>
          <a:bodyPr/>
          <a:lstStyle>
            <a:lvl1pPr>
              <a:defRPr sz="2293"/>
            </a:lvl1pPr>
            <a:lvl2pPr>
              <a:defRPr sz="2006"/>
            </a:lvl2pPr>
            <a:lvl3pPr>
              <a:defRPr sz="1720"/>
            </a:lvl3pPr>
            <a:lvl4pPr>
              <a:defRPr sz="1433"/>
            </a:lvl4pPr>
            <a:lvl5pPr>
              <a:defRPr sz="1433"/>
            </a:lvl5pPr>
            <a:lvl6pPr>
              <a:defRPr sz="1433"/>
            </a:lvl6pPr>
            <a:lvl7pPr>
              <a:defRPr sz="1433"/>
            </a:lvl7pPr>
            <a:lvl8pPr>
              <a:defRPr sz="1433"/>
            </a:lvl8pPr>
            <a:lvl9pPr>
              <a:defRPr sz="14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9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1332112"/>
            <a:ext cx="3316754" cy="6574881"/>
          </a:xfrm>
        </p:spPr>
        <p:txBody>
          <a:bodyPr anchor="t"/>
          <a:lstStyle>
            <a:lvl1pPr marL="0" indent="0">
              <a:buNone/>
              <a:defRPr sz="2293"/>
            </a:lvl1pPr>
            <a:lvl2pPr marL="327584" indent="0">
              <a:buNone/>
              <a:defRPr sz="2006"/>
            </a:lvl2pPr>
            <a:lvl3pPr marL="655168" indent="0">
              <a:buNone/>
              <a:defRPr sz="1720"/>
            </a:lvl3pPr>
            <a:lvl4pPr marL="982751" indent="0">
              <a:buNone/>
              <a:defRPr sz="1433"/>
            </a:lvl4pPr>
            <a:lvl5pPr marL="1310335" indent="0">
              <a:buNone/>
              <a:defRPr sz="1433"/>
            </a:lvl5pPr>
            <a:lvl6pPr marL="1637919" indent="0">
              <a:buNone/>
              <a:defRPr sz="1433"/>
            </a:lvl6pPr>
            <a:lvl7pPr marL="1965503" indent="0">
              <a:buNone/>
              <a:defRPr sz="1433"/>
            </a:lvl7pPr>
            <a:lvl8pPr marL="2293087" indent="0">
              <a:buNone/>
              <a:defRPr sz="1433"/>
            </a:lvl8pPr>
            <a:lvl9pPr marL="2620670" indent="0">
              <a:buNone/>
              <a:defRPr sz="143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72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492583"/>
            <a:ext cx="5650766" cy="178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2462903"/>
            <a:ext cx="5650766" cy="587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8575189"/>
            <a:ext cx="2211169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078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55168" rtl="0" eaLnBrk="1" latinLnBrk="0" hangingPunct="1">
        <a:lnSpc>
          <a:spcPct val="90000"/>
        </a:lnSpc>
        <a:spcBef>
          <a:spcPct val="0"/>
        </a:spcBef>
        <a:buNone/>
        <a:defRPr kumimoji="1"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図 52">
            <a:extLst>
              <a:ext uri="{FF2B5EF4-FFF2-40B4-BE49-F238E27FC236}">
                <a16:creationId xmlns:a16="http://schemas.microsoft.com/office/drawing/2014/main" id="{24FDAF8C-8315-1E44-A7A1-2FDEF1A6A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4858" y="990707"/>
            <a:ext cx="4291052" cy="368794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B152629-F584-C045-80B3-5269D7EA9BA1}"/>
              </a:ext>
            </a:extLst>
          </p:cNvPr>
          <p:cNvSpPr txBox="1"/>
          <p:nvPr/>
        </p:nvSpPr>
        <p:spPr>
          <a:xfrm>
            <a:off x="794870" y="301012"/>
            <a:ext cx="1080571" cy="3607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7615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インコ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14D77E5-6A50-5648-9A46-5121E4E76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73" y="5850747"/>
            <a:ext cx="4132126" cy="230784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6F9853-9363-BF46-9C04-A82E0254DCEA}"/>
              </a:ext>
            </a:extLst>
          </p:cNvPr>
          <p:cNvSpPr txBox="1"/>
          <p:nvPr/>
        </p:nvSpPr>
        <p:spPr>
          <a:xfrm>
            <a:off x="353766" y="5842012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006835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8B4D9C5-CAFB-4F4B-BD73-EFAD2E0B1BA4}"/>
              </a:ext>
            </a:extLst>
          </p:cNvPr>
          <p:cNvSpPr txBox="1"/>
          <p:nvPr/>
        </p:nvSpPr>
        <p:spPr>
          <a:xfrm>
            <a:off x="166826" y="6138800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●セキセイインコ　メス　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才（黄色）</a:t>
            </a:r>
            <a:endParaRPr lang="en-US" altLang="ja-JP" sz="155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CAF93E4-43F7-ED41-BF1A-553AE5690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73" y="6744325"/>
            <a:ext cx="4132126" cy="230784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937157C-9E69-AD48-8BB3-DC2C224C7BFE}"/>
              </a:ext>
            </a:extLst>
          </p:cNvPr>
          <p:cNvSpPr txBox="1"/>
          <p:nvPr/>
        </p:nvSpPr>
        <p:spPr>
          <a:xfrm>
            <a:off x="353766" y="6735590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006835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8124DA9-F42B-CA43-82EE-87A8944FE2B8}"/>
              </a:ext>
            </a:extLst>
          </p:cNvPr>
          <p:cNvSpPr txBox="1"/>
          <p:nvPr/>
        </p:nvSpPr>
        <p:spPr>
          <a:xfrm>
            <a:off x="166826" y="7003130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F1552F2-85B7-9047-859D-4C1C7864867F}"/>
              </a:ext>
            </a:extLst>
          </p:cNvPr>
          <p:cNvSpPr txBox="1"/>
          <p:nvPr/>
        </p:nvSpPr>
        <p:spPr>
          <a:xfrm>
            <a:off x="2218657" y="7003130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563F8EE-7A2F-784A-A78A-DC0B0AE289A1}"/>
              </a:ext>
            </a:extLst>
          </p:cNvPr>
          <p:cNvSpPr txBox="1"/>
          <p:nvPr/>
        </p:nvSpPr>
        <p:spPr>
          <a:xfrm>
            <a:off x="353765" y="7689829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042AF203-7137-DA46-A04B-26B5A98528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3544" y="3363379"/>
            <a:ext cx="1175897" cy="1175897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FD26536-51C8-9044-B359-6C9FC0E546E4}"/>
              </a:ext>
            </a:extLst>
          </p:cNvPr>
          <p:cNvSpPr txBox="1"/>
          <p:nvPr/>
        </p:nvSpPr>
        <p:spPr>
          <a:xfrm>
            <a:off x="4883105" y="3435878"/>
            <a:ext cx="1175897" cy="358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A1B9DB0-523E-D645-99E3-9A94D09A52C2}"/>
              </a:ext>
            </a:extLst>
          </p:cNvPr>
          <p:cNvSpPr txBox="1"/>
          <p:nvPr/>
        </p:nvSpPr>
        <p:spPr>
          <a:xfrm>
            <a:off x="4893655" y="3823637"/>
            <a:ext cx="1175897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690C9AA6-E4D5-B941-B2AA-E8C7833749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417" y="8435044"/>
            <a:ext cx="1329753" cy="593444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9957C81-C814-044C-843D-4E82DBE14003}"/>
              </a:ext>
            </a:extLst>
          </p:cNvPr>
          <p:cNvSpPr txBox="1"/>
          <p:nvPr/>
        </p:nvSpPr>
        <p:spPr>
          <a:xfrm>
            <a:off x="340952" y="8492644"/>
            <a:ext cx="1329753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pic>
        <p:nvPicPr>
          <p:cNvPr id="62" name="図 61">
            <a:extLst>
              <a:ext uri="{FF2B5EF4-FFF2-40B4-BE49-F238E27FC236}">
                <a16:creationId xmlns:a16="http://schemas.microsoft.com/office/drawing/2014/main" id="{D88B44A8-98B0-714F-ACBE-46E649C5F50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539361" y="5832181"/>
            <a:ext cx="1744053" cy="1142928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A3BAA141-C6C9-4C42-8ACB-5EAA5556328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539361" y="7130767"/>
            <a:ext cx="1744053" cy="1142928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D9C91DC-59F4-8E4A-AA86-520C74A49D10}"/>
              </a:ext>
            </a:extLst>
          </p:cNvPr>
          <p:cNvSpPr txBox="1"/>
          <p:nvPr/>
        </p:nvSpPr>
        <p:spPr>
          <a:xfrm>
            <a:off x="1607845" y="8317358"/>
            <a:ext cx="4692601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en-US" altLang="ja-JP" sz="4153" b="1">
                <a:solidFill>
                  <a:srgbClr val="26AC3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153" b="1">
              <a:solidFill>
                <a:srgbClr val="26AC3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B28066F-8D13-1E45-B5C5-8C6DF1B02518}"/>
              </a:ext>
            </a:extLst>
          </p:cNvPr>
          <p:cNvSpPr txBox="1"/>
          <p:nvPr/>
        </p:nvSpPr>
        <p:spPr>
          <a:xfrm>
            <a:off x="1675761" y="8886709"/>
            <a:ext cx="3868044" cy="385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952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FC7C6BA6-17AD-DC4A-8170-7D73917C17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857" y="4429032"/>
            <a:ext cx="1609931" cy="1383027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07F3276-8B42-F84E-B09E-F19BDF5FC68A}"/>
              </a:ext>
            </a:extLst>
          </p:cNvPr>
          <p:cNvSpPr txBox="1"/>
          <p:nvPr/>
        </p:nvSpPr>
        <p:spPr>
          <a:xfrm>
            <a:off x="1872416" y="391304"/>
            <a:ext cx="4467377" cy="4651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2423" b="1" spc="519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ご協力をお願いします！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5C511F-FF73-3D46-BC51-CACFBED2261C}"/>
              </a:ext>
            </a:extLst>
          </p:cNvPr>
          <p:cNvSpPr txBox="1"/>
          <p:nvPr/>
        </p:nvSpPr>
        <p:spPr>
          <a:xfrm>
            <a:off x="1743788" y="4793651"/>
            <a:ext cx="4802827" cy="571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2769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56291A7-D9EE-954C-BA5C-A6FEB36A89D9}"/>
              </a:ext>
            </a:extLst>
          </p:cNvPr>
          <p:cNvSpPr txBox="1"/>
          <p:nvPr/>
        </p:nvSpPr>
        <p:spPr>
          <a:xfrm>
            <a:off x="1765085" y="5268497"/>
            <a:ext cx="4781530" cy="41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77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 ○○○</a:t>
            </a:r>
            <a:r>
              <a:rPr lang="ja-JP" altLang="en-US" sz="1550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506E5B5-DECE-E2EB-A038-A3CCC94B0EA7}"/>
              </a:ext>
            </a:extLst>
          </p:cNvPr>
          <p:cNvSpPr txBox="1"/>
          <p:nvPr/>
        </p:nvSpPr>
        <p:spPr>
          <a:xfrm>
            <a:off x="171536" y="422570"/>
            <a:ext cx="857927" cy="4160754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ts val="4500"/>
              </a:lnSpc>
            </a:pPr>
            <a:r>
              <a:rPr lang="ja-JP" altLang="en-US" sz="45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探しています！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2591534-52CB-C542-217D-A26AE313E954}"/>
              </a:ext>
            </a:extLst>
          </p:cNvPr>
          <p:cNvSpPr txBox="1"/>
          <p:nvPr/>
        </p:nvSpPr>
        <p:spPr>
          <a:xfrm>
            <a:off x="922510" y="3622875"/>
            <a:ext cx="864532" cy="772199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ts val="5192"/>
              </a:lnSpc>
            </a:pPr>
            <a:r>
              <a:rPr lang="ja-JP" altLang="en-US" sz="4673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</a:p>
        </p:txBody>
      </p:sp>
    </p:spTree>
    <p:extLst>
      <p:ext uri="{BB962C8B-B14F-4D97-AF65-F5344CB8AC3E}">
        <p14:creationId xmlns:p14="http://schemas.microsoft.com/office/powerpoint/2010/main" val="1188292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146</Words>
  <Application>Microsoft Office PowerPoint</Application>
  <PresentationFormat>ユーザー設定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2022-01-26T02:23:28Z</dcterms:created>
  <dcterms:modified xsi:type="dcterms:W3CDTF">2022-06-09T11:49:20Z</dcterms:modified>
</cp:coreProperties>
</file>