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72" r:id="rId1"/>
  </p:sldMasterIdLst>
  <p:notesMasterIdLst>
    <p:notesMasterId r:id="rId3"/>
  </p:notesMasterIdLst>
  <p:sldIdLst>
    <p:sldId id="256" r:id="rId2"/>
  </p:sldIdLst>
  <p:sldSz cx="6551613" cy="92519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AC38"/>
    <a:srgbClr val="006835"/>
    <a:srgbClr val="B2071D"/>
    <a:srgbClr val="EA5412"/>
    <a:srgbClr val="FFF002"/>
    <a:srgbClr val="0E6FB8"/>
    <a:srgbClr val="0D2B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71"/>
    <p:restoredTop sz="91344"/>
  </p:normalViewPr>
  <p:slideViewPr>
    <p:cSldViewPr snapToGrid="0" snapToObjects="1">
      <p:cViewPr varScale="1">
        <p:scale>
          <a:sx n="77" d="100"/>
          <a:sy n="77" d="100"/>
        </p:scale>
        <p:origin x="255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70FDF3-61C5-5442-B416-F7325366A2E7}" type="datetimeFigureOut">
              <a:t>2022/6/9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36800" y="1143000"/>
            <a:ext cx="2184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FF36E9-93C1-034C-A0CE-F462A2D92218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95972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91688" rtl="0" eaLnBrk="1" latinLnBrk="0" hangingPunct="1">
      <a:defRPr kumimoji="1" sz="1039" kern="1200">
        <a:solidFill>
          <a:schemeClr val="tx1"/>
        </a:solidFill>
        <a:latin typeface="+mn-lt"/>
        <a:ea typeface="+mn-ea"/>
        <a:cs typeface="+mn-cs"/>
      </a:defRPr>
    </a:lvl1pPr>
    <a:lvl2pPr marL="395844" algn="l" defTabSz="791688" rtl="0" eaLnBrk="1" latinLnBrk="0" hangingPunct="1">
      <a:defRPr kumimoji="1" sz="1039" kern="1200">
        <a:solidFill>
          <a:schemeClr val="tx1"/>
        </a:solidFill>
        <a:latin typeface="+mn-lt"/>
        <a:ea typeface="+mn-ea"/>
        <a:cs typeface="+mn-cs"/>
      </a:defRPr>
    </a:lvl2pPr>
    <a:lvl3pPr marL="791688" algn="l" defTabSz="791688" rtl="0" eaLnBrk="1" latinLnBrk="0" hangingPunct="1">
      <a:defRPr kumimoji="1" sz="1039" kern="1200">
        <a:solidFill>
          <a:schemeClr val="tx1"/>
        </a:solidFill>
        <a:latin typeface="+mn-lt"/>
        <a:ea typeface="+mn-ea"/>
        <a:cs typeface="+mn-cs"/>
      </a:defRPr>
    </a:lvl3pPr>
    <a:lvl4pPr marL="1187531" algn="l" defTabSz="791688" rtl="0" eaLnBrk="1" latinLnBrk="0" hangingPunct="1">
      <a:defRPr kumimoji="1" sz="1039" kern="1200">
        <a:solidFill>
          <a:schemeClr val="tx1"/>
        </a:solidFill>
        <a:latin typeface="+mn-lt"/>
        <a:ea typeface="+mn-ea"/>
        <a:cs typeface="+mn-cs"/>
      </a:defRPr>
    </a:lvl4pPr>
    <a:lvl5pPr marL="1583375" algn="l" defTabSz="791688" rtl="0" eaLnBrk="1" latinLnBrk="0" hangingPunct="1">
      <a:defRPr kumimoji="1" sz="1039" kern="1200">
        <a:solidFill>
          <a:schemeClr val="tx1"/>
        </a:solidFill>
        <a:latin typeface="+mn-lt"/>
        <a:ea typeface="+mn-ea"/>
        <a:cs typeface="+mn-cs"/>
      </a:defRPr>
    </a:lvl5pPr>
    <a:lvl6pPr marL="1979219" algn="l" defTabSz="791688" rtl="0" eaLnBrk="1" latinLnBrk="0" hangingPunct="1">
      <a:defRPr kumimoji="1" sz="1039" kern="1200">
        <a:solidFill>
          <a:schemeClr val="tx1"/>
        </a:solidFill>
        <a:latin typeface="+mn-lt"/>
        <a:ea typeface="+mn-ea"/>
        <a:cs typeface="+mn-cs"/>
      </a:defRPr>
    </a:lvl6pPr>
    <a:lvl7pPr marL="2375063" algn="l" defTabSz="791688" rtl="0" eaLnBrk="1" latinLnBrk="0" hangingPunct="1">
      <a:defRPr kumimoji="1" sz="1039" kern="1200">
        <a:solidFill>
          <a:schemeClr val="tx1"/>
        </a:solidFill>
        <a:latin typeface="+mn-lt"/>
        <a:ea typeface="+mn-ea"/>
        <a:cs typeface="+mn-cs"/>
      </a:defRPr>
    </a:lvl7pPr>
    <a:lvl8pPr marL="2770906" algn="l" defTabSz="791688" rtl="0" eaLnBrk="1" latinLnBrk="0" hangingPunct="1">
      <a:defRPr kumimoji="1" sz="1039" kern="1200">
        <a:solidFill>
          <a:schemeClr val="tx1"/>
        </a:solidFill>
        <a:latin typeface="+mn-lt"/>
        <a:ea typeface="+mn-ea"/>
        <a:cs typeface="+mn-cs"/>
      </a:defRPr>
    </a:lvl8pPr>
    <a:lvl9pPr marL="3166750" algn="l" defTabSz="791688" rtl="0" eaLnBrk="1" latinLnBrk="0" hangingPunct="1">
      <a:defRPr kumimoji="1" sz="103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1371" y="1514151"/>
            <a:ext cx="5568871" cy="3221049"/>
          </a:xfrm>
        </p:spPr>
        <p:txBody>
          <a:bodyPr anchor="b"/>
          <a:lstStyle>
            <a:lvl1pPr algn="ctr">
              <a:defRPr sz="429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8952" y="4859416"/>
            <a:ext cx="4913710" cy="2233746"/>
          </a:xfrm>
        </p:spPr>
        <p:txBody>
          <a:bodyPr/>
          <a:lstStyle>
            <a:lvl1pPr marL="0" indent="0" algn="ctr">
              <a:buNone/>
              <a:defRPr sz="1720"/>
            </a:lvl1pPr>
            <a:lvl2pPr marL="327584" indent="0" algn="ctr">
              <a:buNone/>
              <a:defRPr sz="1433"/>
            </a:lvl2pPr>
            <a:lvl3pPr marL="655168" indent="0" algn="ctr">
              <a:buNone/>
              <a:defRPr sz="1290"/>
            </a:lvl3pPr>
            <a:lvl4pPr marL="982751" indent="0" algn="ctr">
              <a:buNone/>
              <a:defRPr sz="1146"/>
            </a:lvl4pPr>
            <a:lvl5pPr marL="1310335" indent="0" algn="ctr">
              <a:buNone/>
              <a:defRPr sz="1146"/>
            </a:lvl5pPr>
            <a:lvl6pPr marL="1637919" indent="0" algn="ctr">
              <a:buNone/>
              <a:defRPr sz="1146"/>
            </a:lvl6pPr>
            <a:lvl7pPr marL="1965503" indent="0" algn="ctr">
              <a:buNone/>
              <a:defRPr sz="1146"/>
            </a:lvl7pPr>
            <a:lvl8pPr marL="2293087" indent="0" algn="ctr">
              <a:buNone/>
              <a:defRPr sz="1146"/>
            </a:lvl8pPr>
            <a:lvl9pPr marL="2620670" indent="0" algn="ctr">
              <a:buNone/>
              <a:defRPr sz="1146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rPr lang="ja-JP" altLang="en-US" smtClean="0"/>
              <a:t>2022/6/9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rPr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3218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rPr lang="ja-JP" altLang="en-US" smtClean="0"/>
              <a:t>2022/6/9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rPr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00361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688498" y="492581"/>
            <a:ext cx="1412692" cy="78406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0424" y="492581"/>
            <a:ext cx="4156179" cy="78406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rPr lang="ja-JP" altLang="en-US" smtClean="0"/>
              <a:t>2022/6/9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rPr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58736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図 17">
            <a:extLst>
              <a:ext uri="{FF2B5EF4-FFF2-40B4-BE49-F238E27FC236}">
                <a16:creationId xmlns:a16="http://schemas.microsoft.com/office/drawing/2014/main" id="{280BD4BF-6A31-E340-B839-0B63131FF561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7201" y="-7200"/>
            <a:ext cx="6566400" cy="8275240"/>
          </a:xfrm>
          <a:prstGeom prst="rect">
            <a:avLst/>
          </a:prstGeom>
        </p:spPr>
      </p:pic>
      <p:pic>
        <p:nvPicPr>
          <p:cNvPr id="20" name="図 19">
            <a:extLst>
              <a:ext uri="{FF2B5EF4-FFF2-40B4-BE49-F238E27FC236}">
                <a16:creationId xmlns:a16="http://schemas.microsoft.com/office/drawing/2014/main" id="{8E609FAE-F5DE-6548-B3EF-D3B0E37F7A0E}"/>
              </a:ext>
            </a:extLst>
          </p:cNvPr>
          <p:cNvPicPr>
            <a:picLocks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7201" y="7626848"/>
            <a:ext cx="6566400" cy="64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2191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rPr lang="ja-JP" altLang="en-US" smtClean="0"/>
              <a:t>2022/6/9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rPr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205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012" y="2306565"/>
            <a:ext cx="5650766" cy="3848554"/>
          </a:xfrm>
        </p:spPr>
        <p:txBody>
          <a:bodyPr anchor="b"/>
          <a:lstStyle>
            <a:lvl1pPr>
              <a:defRPr sz="429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7012" y="6191528"/>
            <a:ext cx="5650766" cy="2023863"/>
          </a:xfrm>
        </p:spPr>
        <p:txBody>
          <a:bodyPr/>
          <a:lstStyle>
            <a:lvl1pPr marL="0" indent="0">
              <a:buNone/>
              <a:defRPr sz="1720">
                <a:solidFill>
                  <a:schemeClr val="tx1"/>
                </a:solidFill>
              </a:defRPr>
            </a:lvl1pPr>
            <a:lvl2pPr marL="327584" indent="0">
              <a:buNone/>
              <a:defRPr sz="1433">
                <a:solidFill>
                  <a:schemeClr val="tx1">
                    <a:tint val="75000"/>
                  </a:schemeClr>
                </a:solidFill>
              </a:defRPr>
            </a:lvl2pPr>
            <a:lvl3pPr marL="655168" indent="0">
              <a:buNone/>
              <a:defRPr sz="1290">
                <a:solidFill>
                  <a:schemeClr val="tx1">
                    <a:tint val="75000"/>
                  </a:schemeClr>
                </a:solidFill>
              </a:defRPr>
            </a:lvl3pPr>
            <a:lvl4pPr marL="982751" indent="0">
              <a:buNone/>
              <a:defRPr sz="1146">
                <a:solidFill>
                  <a:schemeClr val="tx1">
                    <a:tint val="75000"/>
                  </a:schemeClr>
                </a:solidFill>
              </a:defRPr>
            </a:lvl4pPr>
            <a:lvl5pPr marL="1310335" indent="0">
              <a:buNone/>
              <a:defRPr sz="1146">
                <a:solidFill>
                  <a:schemeClr val="tx1">
                    <a:tint val="75000"/>
                  </a:schemeClr>
                </a:solidFill>
              </a:defRPr>
            </a:lvl5pPr>
            <a:lvl6pPr marL="1637919" indent="0">
              <a:buNone/>
              <a:defRPr sz="1146">
                <a:solidFill>
                  <a:schemeClr val="tx1">
                    <a:tint val="75000"/>
                  </a:schemeClr>
                </a:solidFill>
              </a:defRPr>
            </a:lvl6pPr>
            <a:lvl7pPr marL="1965503" indent="0">
              <a:buNone/>
              <a:defRPr sz="1146">
                <a:solidFill>
                  <a:schemeClr val="tx1">
                    <a:tint val="75000"/>
                  </a:schemeClr>
                </a:solidFill>
              </a:defRPr>
            </a:lvl7pPr>
            <a:lvl8pPr marL="2293087" indent="0">
              <a:buNone/>
              <a:defRPr sz="1146">
                <a:solidFill>
                  <a:schemeClr val="tx1">
                    <a:tint val="75000"/>
                  </a:schemeClr>
                </a:solidFill>
              </a:defRPr>
            </a:lvl8pPr>
            <a:lvl9pPr marL="2620670" indent="0">
              <a:buNone/>
              <a:defRPr sz="114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rPr lang="ja-JP" altLang="en-US" smtClean="0"/>
              <a:t>2022/6/9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rPr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5961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0423" y="2462903"/>
            <a:ext cx="2784436" cy="587027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16754" y="2462903"/>
            <a:ext cx="2784436" cy="587027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rPr lang="ja-JP" altLang="en-US" smtClean="0"/>
              <a:t>2022/6/9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rPr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3786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1277" y="492583"/>
            <a:ext cx="5650766" cy="178828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1277" y="2268014"/>
            <a:ext cx="2771639" cy="1111518"/>
          </a:xfrm>
        </p:spPr>
        <p:txBody>
          <a:bodyPr anchor="b"/>
          <a:lstStyle>
            <a:lvl1pPr marL="0" indent="0">
              <a:buNone/>
              <a:defRPr sz="1720" b="1"/>
            </a:lvl1pPr>
            <a:lvl2pPr marL="327584" indent="0">
              <a:buNone/>
              <a:defRPr sz="1433" b="1"/>
            </a:lvl2pPr>
            <a:lvl3pPr marL="655168" indent="0">
              <a:buNone/>
              <a:defRPr sz="1290" b="1"/>
            </a:lvl3pPr>
            <a:lvl4pPr marL="982751" indent="0">
              <a:buNone/>
              <a:defRPr sz="1146" b="1"/>
            </a:lvl4pPr>
            <a:lvl5pPr marL="1310335" indent="0">
              <a:buNone/>
              <a:defRPr sz="1146" b="1"/>
            </a:lvl5pPr>
            <a:lvl6pPr marL="1637919" indent="0">
              <a:buNone/>
              <a:defRPr sz="1146" b="1"/>
            </a:lvl6pPr>
            <a:lvl7pPr marL="1965503" indent="0">
              <a:buNone/>
              <a:defRPr sz="1146" b="1"/>
            </a:lvl7pPr>
            <a:lvl8pPr marL="2293087" indent="0">
              <a:buNone/>
              <a:defRPr sz="1146" b="1"/>
            </a:lvl8pPr>
            <a:lvl9pPr marL="2620670" indent="0">
              <a:buNone/>
              <a:defRPr sz="1146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1277" y="3379532"/>
            <a:ext cx="2771639" cy="497078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16754" y="2268014"/>
            <a:ext cx="2785289" cy="1111518"/>
          </a:xfrm>
        </p:spPr>
        <p:txBody>
          <a:bodyPr anchor="b"/>
          <a:lstStyle>
            <a:lvl1pPr marL="0" indent="0">
              <a:buNone/>
              <a:defRPr sz="1720" b="1"/>
            </a:lvl1pPr>
            <a:lvl2pPr marL="327584" indent="0">
              <a:buNone/>
              <a:defRPr sz="1433" b="1"/>
            </a:lvl2pPr>
            <a:lvl3pPr marL="655168" indent="0">
              <a:buNone/>
              <a:defRPr sz="1290" b="1"/>
            </a:lvl3pPr>
            <a:lvl4pPr marL="982751" indent="0">
              <a:buNone/>
              <a:defRPr sz="1146" b="1"/>
            </a:lvl4pPr>
            <a:lvl5pPr marL="1310335" indent="0">
              <a:buNone/>
              <a:defRPr sz="1146" b="1"/>
            </a:lvl5pPr>
            <a:lvl6pPr marL="1637919" indent="0">
              <a:buNone/>
              <a:defRPr sz="1146" b="1"/>
            </a:lvl6pPr>
            <a:lvl7pPr marL="1965503" indent="0">
              <a:buNone/>
              <a:defRPr sz="1146" b="1"/>
            </a:lvl7pPr>
            <a:lvl8pPr marL="2293087" indent="0">
              <a:buNone/>
              <a:defRPr sz="1146" b="1"/>
            </a:lvl8pPr>
            <a:lvl9pPr marL="2620670" indent="0">
              <a:buNone/>
              <a:defRPr sz="1146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316754" y="3379532"/>
            <a:ext cx="2785289" cy="497078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rPr lang="ja-JP" altLang="en-US" smtClean="0"/>
              <a:t>2022/6/9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rPr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82487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rPr lang="ja-JP" altLang="en-US" smtClean="0"/>
              <a:t>2022/6/9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rPr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75678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rPr lang="ja-JP" altLang="en-US" smtClean="0"/>
              <a:t>2022/6/9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rPr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883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1277" y="616797"/>
            <a:ext cx="2113066" cy="2158788"/>
          </a:xfrm>
        </p:spPr>
        <p:txBody>
          <a:bodyPr anchor="b"/>
          <a:lstStyle>
            <a:lvl1pPr>
              <a:defRPr sz="229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85289" y="1332112"/>
            <a:ext cx="3316754" cy="6574881"/>
          </a:xfrm>
        </p:spPr>
        <p:txBody>
          <a:bodyPr/>
          <a:lstStyle>
            <a:lvl1pPr>
              <a:defRPr sz="2293"/>
            </a:lvl1pPr>
            <a:lvl2pPr>
              <a:defRPr sz="2006"/>
            </a:lvl2pPr>
            <a:lvl3pPr>
              <a:defRPr sz="1720"/>
            </a:lvl3pPr>
            <a:lvl4pPr>
              <a:defRPr sz="1433"/>
            </a:lvl4pPr>
            <a:lvl5pPr>
              <a:defRPr sz="1433"/>
            </a:lvl5pPr>
            <a:lvl6pPr>
              <a:defRPr sz="1433"/>
            </a:lvl6pPr>
            <a:lvl7pPr>
              <a:defRPr sz="1433"/>
            </a:lvl7pPr>
            <a:lvl8pPr>
              <a:defRPr sz="1433"/>
            </a:lvl8pPr>
            <a:lvl9pPr>
              <a:defRPr sz="143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1277" y="2775585"/>
            <a:ext cx="2113066" cy="5142115"/>
          </a:xfrm>
        </p:spPr>
        <p:txBody>
          <a:bodyPr/>
          <a:lstStyle>
            <a:lvl1pPr marL="0" indent="0">
              <a:buNone/>
              <a:defRPr sz="1146"/>
            </a:lvl1pPr>
            <a:lvl2pPr marL="327584" indent="0">
              <a:buNone/>
              <a:defRPr sz="1003"/>
            </a:lvl2pPr>
            <a:lvl3pPr marL="655168" indent="0">
              <a:buNone/>
              <a:defRPr sz="860"/>
            </a:lvl3pPr>
            <a:lvl4pPr marL="982751" indent="0">
              <a:buNone/>
              <a:defRPr sz="717"/>
            </a:lvl4pPr>
            <a:lvl5pPr marL="1310335" indent="0">
              <a:buNone/>
              <a:defRPr sz="717"/>
            </a:lvl5pPr>
            <a:lvl6pPr marL="1637919" indent="0">
              <a:buNone/>
              <a:defRPr sz="717"/>
            </a:lvl6pPr>
            <a:lvl7pPr marL="1965503" indent="0">
              <a:buNone/>
              <a:defRPr sz="717"/>
            </a:lvl7pPr>
            <a:lvl8pPr marL="2293087" indent="0">
              <a:buNone/>
              <a:defRPr sz="717"/>
            </a:lvl8pPr>
            <a:lvl9pPr marL="2620670" indent="0">
              <a:buNone/>
              <a:defRPr sz="71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rPr lang="ja-JP" altLang="en-US" smtClean="0"/>
              <a:t>2022/6/9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rPr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1652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1277" y="616797"/>
            <a:ext cx="2113066" cy="2158788"/>
          </a:xfrm>
        </p:spPr>
        <p:txBody>
          <a:bodyPr anchor="b"/>
          <a:lstStyle>
            <a:lvl1pPr>
              <a:defRPr sz="229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785289" y="1332112"/>
            <a:ext cx="3316754" cy="6574881"/>
          </a:xfrm>
        </p:spPr>
        <p:txBody>
          <a:bodyPr anchor="t"/>
          <a:lstStyle>
            <a:lvl1pPr marL="0" indent="0">
              <a:buNone/>
              <a:defRPr sz="2293"/>
            </a:lvl1pPr>
            <a:lvl2pPr marL="327584" indent="0">
              <a:buNone/>
              <a:defRPr sz="2006"/>
            </a:lvl2pPr>
            <a:lvl3pPr marL="655168" indent="0">
              <a:buNone/>
              <a:defRPr sz="1720"/>
            </a:lvl3pPr>
            <a:lvl4pPr marL="982751" indent="0">
              <a:buNone/>
              <a:defRPr sz="1433"/>
            </a:lvl4pPr>
            <a:lvl5pPr marL="1310335" indent="0">
              <a:buNone/>
              <a:defRPr sz="1433"/>
            </a:lvl5pPr>
            <a:lvl6pPr marL="1637919" indent="0">
              <a:buNone/>
              <a:defRPr sz="1433"/>
            </a:lvl6pPr>
            <a:lvl7pPr marL="1965503" indent="0">
              <a:buNone/>
              <a:defRPr sz="1433"/>
            </a:lvl7pPr>
            <a:lvl8pPr marL="2293087" indent="0">
              <a:buNone/>
              <a:defRPr sz="1433"/>
            </a:lvl8pPr>
            <a:lvl9pPr marL="2620670" indent="0">
              <a:buNone/>
              <a:defRPr sz="143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1277" y="2775585"/>
            <a:ext cx="2113066" cy="5142115"/>
          </a:xfrm>
        </p:spPr>
        <p:txBody>
          <a:bodyPr/>
          <a:lstStyle>
            <a:lvl1pPr marL="0" indent="0">
              <a:buNone/>
              <a:defRPr sz="1146"/>
            </a:lvl1pPr>
            <a:lvl2pPr marL="327584" indent="0">
              <a:buNone/>
              <a:defRPr sz="1003"/>
            </a:lvl2pPr>
            <a:lvl3pPr marL="655168" indent="0">
              <a:buNone/>
              <a:defRPr sz="860"/>
            </a:lvl3pPr>
            <a:lvl4pPr marL="982751" indent="0">
              <a:buNone/>
              <a:defRPr sz="717"/>
            </a:lvl4pPr>
            <a:lvl5pPr marL="1310335" indent="0">
              <a:buNone/>
              <a:defRPr sz="717"/>
            </a:lvl5pPr>
            <a:lvl6pPr marL="1637919" indent="0">
              <a:buNone/>
              <a:defRPr sz="717"/>
            </a:lvl6pPr>
            <a:lvl7pPr marL="1965503" indent="0">
              <a:buNone/>
              <a:defRPr sz="717"/>
            </a:lvl7pPr>
            <a:lvl8pPr marL="2293087" indent="0">
              <a:buNone/>
              <a:defRPr sz="717"/>
            </a:lvl8pPr>
            <a:lvl9pPr marL="2620670" indent="0">
              <a:buNone/>
              <a:defRPr sz="71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rPr lang="ja-JP" altLang="en-US" smtClean="0"/>
              <a:t>2022/6/9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rPr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7485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0424" y="492583"/>
            <a:ext cx="5650766" cy="17882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0424" y="2462903"/>
            <a:ext cx="5650766" cy="58702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0423" y="8575189"/>
            <a:ext cx="1474113" cy="4925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176263-9AE2-6549-87C1-6DF9E8921D28}" type="datetimeFigureOut">
              <a:rPr lang="ja-JP" altLang="en-US" smtClean="0"/>
              <a:t>2022/6/9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70222" y="8575189"/>
            <a:ext cx="2211169" cy="4925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27077" y="8575189"/>
            <a:ext cx="1474113" cy="4925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30EE7-5189-664B-99D8-406EABB76126}" type="slidenum">
              <a:rPr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232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655168" rtl="0" eaLnBrk="1" latinLnBrk="0" hangingPunct="1">
        <a:lnSpc>
          <a:spcPct val="90000"/>
        </a:lnSpc>
        <a:spcBef>
          <a:spcPct val="0"/>
        </a:spcBef>
        <a:buNone/>
        <a:defRPr kumimoji="1" sz="315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3792" indent="-163792" algn="l" defTabSz="655168" rtl="0" eaLnBrk="1" latinLnBrk="0" hangingPunct="1">
        <a:lnSpc>
          <a:spcPct val="90000"/>
        </a:lnSpc>
        <a:spcBef>
          <a:spcPts val="717"/>
        </a:spcBef>
        <a:buFont typeface="Arial" panose="020B0604020202020204" pitchFamily="34" charset="0"/>
        <a:buChar char="•"/>
        <a:defRPr kumimoji="1" sz="2006" kern="1200">
          <a:solidFill>
            <a:schemeClr val="tx1"/>
          </a:solidFill>
          <a:latin typeface="+mn-lt"/>
          <a:ea typeface="+mn-ea"/>
          <a:cs typeface="+mn-cs"/>
        </a:defRPr>
      </a:lvl1pPr>
      <a:lvl2pPr marL="491376" indent="-163792" algn="l" defTabSz="655168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kumimoji="1" sz="1720" kern="1200">
          <a:solidFill>
            <a:schemeClr val="tx1"/>
          </a:solidFill>
          <a:latin typeface="+mn-lt"/>
          <a:ea typeface="+mn-ea"/>
          <a:cs typeface="+mn-cs"/>
        </a:defRPr>
      </a:lvl2pPr>
      <a:lvl3pPr marL="818960" indent="-163792" algn="l" defTabSz="655168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kumimoji="1" sz="1433" kern="1200">
          <a:solidFill>
            <a:schemeClr val="tx1"/>
          </a:solidFill>
          <a:latin typeface="+mn-lt"/>
          <a:ea typeface="+mn-ea"/>
          <a:cs typeface="+mn-cs"/>
        </a:defRPr>
      </a:lvl3pPr>
      <a:lvl4pPr marL="1146543" indent="-163792" algn="l" defTabSz="655168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4pPr>
      <a:lvl5pPr marL="1474127" indent="-163792" algn="l" defTabSz="655168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5pPr>
      <a:lvl6pPr marL="1801711" indent="-163792" algn="l" defTabSz="655168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6pPr>
      <a:lvl7pPr marL="2129295" indent="-163792" algn="l" defTabSz="655168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7pPr>
      <a:lvl8pPr marL="2456879" indent="-163792" algn="l" defTabSz="655168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8pPr>
      <a:lvl9pPr marL="2784462" indent="-163792" algn="l" defTabSz="655168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55168" rtl="0" eaLnBrk="1" latinLnBrk="0" hangingPunct="1"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1pPr>
      <a:lvl2pPr marL="327584" algn="l" defTabSz="655168" rtl="0" eaLnBrk="1" latinLnBrk="0" hangingPunct="1"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2pPr>
      <a:lvl3pPr marL="655168" algn="l" defTabSz="655168" rtl="0" eaLnBrk="1" latinLnBrk="0" hangingPunct="1"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3pPr>
      <a:lvl4pPr marL="982751" algn="l" defTabSz="655168" rtl="0" eaLnBrk="1" latinLnBrk="0" hangingPunct="1"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4pPr>
      <a:lvl5pPr marL="1310335" algn="l" defTabSz="655168" rtl="0" eaLnBrk="1" latinLnBrk="0" hangingPunct="1"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5pPr>
      <a:lvl6pPr marL="1637919" algn="l" defTabSz="655168" rtl="0" eaLnBrk="1" latinLnBrk="0" hangingPunct="1"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6pPr>
      <a:lvl7pPr marL="1965503" algn="l" defTabSz="655168" rtl="0" eaLnBrk="1" latinLnBrk="0" hangingPunct="1"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7pPr>
      <a:lvl8pPr marL="2293087" algn="l" defTabSz="655168" rtl="0" eaLnBrk="1" latinLnBrk="0" hangingPunct="1"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8pPr>
      <a:lvl9pPr marL="2620670" algn="l" defTabSz="655168" rtl="0" eaLnBrk="1" latinLnBrk="0" hangingPunct="1"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図 60">
            <a:extLst>
              <a:ext uri="{FF2B5EF4-FFF2-40B4-BE49-F238E27FC236}">
                <a16:creationId xmlns:a16="http://schemas.microsoft.com/office/drawing/2014/main" id="{134A84B3-7A86-D947-A29E-0A1B0664D2B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" r="1"/>
          <a:stretch/>
        </p:blipFill>
        <p:spPr>
          <a:xfrm>
            <a:off x="556439" y="1781066"/>
            <a:ext cx="5537452" cy="3101058"/>
          </a:xfrm>
          <a:prstGeom prst="rect">
            <a:avLst/>
          </a:prstGeom>
        </p:spPr>
      </p:pic>
      <p:pic>
        <p:nvPicPr>
          <p:cNvPr id="65" name="図 64">
            <a:extLst>
              <a:ext uri="{FF2B5EF4-FFF2-40B4-BE49-F238E27FC236}">
                <a16:creationId xmlns:a16="http://schemas.microsoft.com/office/drawing/2014/main" id="{5C9250F7-135A-4F4E-81E2-937FCF44B3C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35372" y="5911782"/>
            <a:ext cx="1744053" cy="1142928"/>
          </a:xfrm>
          <a:prstGeom prst="rect">
            <a:avLst/>
          </a:prstGeom>
        </p:spPr>
      </p:pic>
      <p:pic>
        <p:nvPicPr>
          <p:cNvPr id="67" name="図 66">
            <a:extLst>
              <a:ext uri="{FF2B5EF4-FFF2-40B4-BE49-F238E27FC236}">
                <a16:creationId xmlns:a16="http://schemas.microsoft.com/office/drawing/2014/main" id="{6F797EE2-F85A-CD4D-8858-CCB83FB7C47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35372" y="7130767"/>
            <a:ext cx="1744053" cy="1142928"/>
          </a:xfrm>
          <a:prstGeom prst="rect">
            <a:avLst/>
          </a:prstGeom>
        </p:spPr>
      </p:pic>
      <p:pic>
        <p:nvPicPr>
          <p:cNvPr id="63" name="図 62">
            <a:extLst>
              <a:ext uri="{FF2B5EF4-FFF2-40B4-BE49-F238E27FC236}">
                <a16:creationId xmlns:a16="http://schemas.microsoft.com/office/drawing/2014/main" id="{1C98F503-77B0-BF42-AF5A-5EE4C01BD6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9417" y="8435044"/>
            <a:ext cx="1329753" cy="593444"/>
          </a:xfrm>
          <a:prstGeom prst="rect">
            <a:avLst/>
          </a:prstGeom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B74BB8CC-32AB-2E4C-A4B6-EACA6A01940D}"/>
              </a:ext>
            </a:extLst>
          </p:cNvPr>
          <p:cNvSpPr txBox="1"/>
          <p:nvPr/>
        </p:nvSpPr>
        <p:spPr>
          <a:xfrm>
            <a:off x="2114499" y="164372"/>
            <a:ext cx="4925912" cy="12641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7615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インコ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D852406-FF65-6C46-8587-BDF95433B861}"/>
              </a:ext>
            </a:extLst>
          </p:cNvPr>
          <p:cNvSpPr txBox="1"/>
          <p:nvPr/>
        </p:nvSpPr>
        <p:spPr>
          <a:xfrm>
            <a:off x="4931346" y="516385"/>
            <a:ext cx="1079074" cy="7721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5192"/>
              </a:lnSpc>
            </a:pPr>
            <a:r>
              <a:rPr lang="ja-JP" altLang="en-US" sz="4673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を</a:t>
            </a:r>
          </a:p>
        </p:txBody>
      </p:sp>
      <p:pic>
        <p:nvPicPr>
          <p:cNvPr id="27" name="図 26">
            <a:extLst>
              <a:ext uri="{FF2B5EF4-FFF2-40B4-BE49-F238E27FC236}">
                <a16:creationId xmlns:a16="http://schemas.microsoft.com/office/drawing/2014/main" id="{A0F81B69-AACF-5B4D-B83D-4823D33BFD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55296" y="5938665"/>
            <a:ext cx="4132126" cy="230784"/>
          </a:xfrm>
          <a:prstGeom prst="rect">
            <a:avLst/>
          </a:prstGeom>
        </p:spPr>
      </p:pic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8282041B-8DA4-0C44-A2FB-3AED2EE365CD}"/>
              </a:ext>
            </a:extLst>
          </p:cNvPr>
          <p:cNvSpPr txBox="1"/>
          <p:nvPr/>
        </p:nvSpPr>
        <p:spPr>
          <a:xfrm>
            <a:off x="2257389" y="5929929"/>
            <a:ext cx="1175897" cy="3308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550" b="1" dirty="0">
                <a:solidFill>
                  <a:srgbClr val="006835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種類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69821AA2-EC4C-4544-9C7F-0171C92A0C9F}"/>
              </a:ext>
            </a:extLst>
          </p:cNvPr>
          <p:cNvSpPr txBox="1"/>
          <p:nvPr/>
        </p:nvSpPr>
        <p:spPr>
          <a:xfrm>
            <a:off x="2070450" y="6226718"/>
            <a:ext cx="4465614" cy="5693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55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●セキセイインコ　メス　</a:t>
            </a:r>
            <a:r>
              <a:rPr lang="en-US" altLang="ja-JP" sz="155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2</a:t>
            </a:r>
            <a:r>
              <a:rPr lang="ja-JP" altLang="en-US" sz="155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才（黄色）</a:t>
            </a:r>
            <a:endParaRPr lang="en-US" altLang="ja-JP" sz="1550" b="1" dirty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r>
              <a:rPr lang="ja-JP" altLang="en-US" sz="155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●大きさ</a:t>
            </a:r>
            <a:r>
              <a:rPr lang="en-US" altLang="ja-JP" sz="155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/00〜00</a:t>
            </a:r>
            <a:r>
              <a:rPr lang="ja-JP" altLang="en-US" sz="155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センチぐらい</a:t>
            </a:r>
          </a:p>
        </p:txBody>
      </p:sp>
      <p:pic>
        <p:nvPicPr>
          <p:cNvPr id="30" name="図 29">
            <a:extLst>
              <a:ext uri="{FF2B5EF4-FFF2-40B4-BE49-F238E27FC236}">
                <a16:creationId xmlns:a16="http://schemas.microsoft.com/office/drawing/2014/main" id="{C96613D6-F4B0-304F-B2E4-65A40264661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55296" y="6799274"/>
            <a:ext cx="4132126" cy="230784"/>
          </a:xfrm>
          <a:prstGeom prst="rect">
            <a:avLst/>
          </a:prstGeom>
        </p:spPr>
      </p:pic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0DA1BA83-4A97-C841-BD58-1AE2B3905BDC}"/>
              </a:ext>
            </a:extLst>
          </p:cNvPr>
          <p:cNvSpPr txBox="1"/>
          <p:nvPr/>
        </p:nvSpPr>
        <p:spPr>
          <a:xfrm>
            <a:off x="2257389" y="6790538"/>
            <a:ext cx="1175897" cy="3308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550" b="1" dirty="0">
                <a:solidFill>
                  <a:srgbClr val="006835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特徴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C892356A-D302-E644-8006-EA1E1AA411C9}"/>
              </a:ext>
            </a:extLst>
          </p:cNvPr>
          <p:cNvSpPr txBox="1"/>
          <p:nvPr/>
        </p:nvSpPr>
        <p:spPr>
          <a:xfrm>
            <a:off x="2070450" y="7058079"/>
            <a:ext cx="2217892" cy="5027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627"/>
              </a:lnSpc>
            </a:pPr>
            <a:r>
              <a:rPr lang="ja-JP" altLang="en-US" sz="1211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●○○○○○○○○○○○</a:t>
            </a:r>
          </a:p>
          <a:p>
            <a:pPr>
              <a:lnSpc>
                <a:spcPts val="1627"/>
              </a:lnSpc>
            </a:pPr>
            <a:r>
              <a:rPr lang="ja-JP" altLang="en-US" sz="1211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●○○○○○○○○○○○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EA9A38C0-1216-6545-A3A6-35397C827952}"/>
              </a:ext>
            </a:extLst>
          </p:cNvPr>
          <p:cNvSpPr txBox="1"/>
          <p:nvPr/>
        </p:nvSpPr>
        <p:spPr>
          <a:xfrm>
            <a:off x="4122281" y="7058079"/>
            <a:ext cx="2217892" cy="5027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627"/>
              </a:lnSpc>
            </a:pPr>
            <a:r>
              <a:rPr lang="ja-JP" altLang="en-US" sz="1211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●○○○○○○○○○○○</a:t>
            </a:r>
          </a:p>
          <a:p>
            <a:pPr>
              <a:lnSpc>
                <a:spcPts val="1627"/>
              </a:lnSpc>
            </a:pPr>
            <a:r>
              <a:rPr lang="ja-JP" altLang="en-US" sz="1211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●○○○○○○○○○○○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F6C3834D-D12C-5242-8459-0DA82BBE6861}"/>
              </a:ext>
            </a:extLst>
          </p:cNvPr>
          <p:cNvSpPr txBox="1"/>
          <p:nvPr/>
        </p:nvSpPr>
        <p:spPr>
          <a:xfrm>
            <a:off x="2257389" y="7700818"/>
            <a:ext cx="4132126" cy="5693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55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見かけた方、保護していただいた方は、</a:t>
            </a:r>
          </a:p>
          <a:p>
            <a:r>
              <a:rPr lang="ja-JP" altLang="en-US" sz="155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下記にご連絡をお願いいたします。</a:t>
            </a: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DEDE17C7-FD2D-014E-B3E2-5DAD8E15839E}"/>
              </a:ext>
            </a:extLst>
          </p:cNvPr>
          <p:cNvSpPr txBox="1"/>
          <p:nvPr/>
        </p:nvSpPr>
        <p:spPr>
          <a:xfrm>
            <a:off x="340952" y="8492644"/>
            <a:ext cx="1329753" cy="5693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55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飼い主</a:t>
            </a:r>
          </a:p>
          <a:p>
            <a:r>
              <a:rPr lang="ja-JP" altLang="en-US" sz="155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○○ ○○</a:t>
            </a: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E5B3BCEB-B176-114D-8B8F-D6D5D9C7723F}"/>
              </a:ext>
            </a:extLst>
          </p:cNvPr>
          <p:cNvSpPr txBox="1"/>
          <p:nvPr/>
        </p:nvSpPr>
        <p:spPr>
          <a:xfrm>
            <a:off x="2164242" y="1062019"/>
            <a:ext cx="4516867" cy="7591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5192"/>
              </a:lnSpc>
            </a:pPr>
            <a:r>
              <a:rPr lang="ja-JP" altLang="en-US" sz="4153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探しています</a:t>
            </a:r>
            <a:r>
              <a:rPr lang="en-US" altLang="ja-JP" sz="4153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!</a:t>
            </a:r>
            <a:endParaRPr lang="ja-JP" altLang="en-US" sz="4153" b="1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pic>
        <p:nvPicPr>
          <p:cNvPr id="59" name="図 58">
            <a:extLst>
              <a:ext uri="{FF2B5EF4-FFF2-40B4-BE49-F238E27FC236}">
                <a16:creationId xmlns:a16="http://schemas.microsoft.com/office/drawing/2014/main" id="{C297D031-421F-6B40-9D73-E4B740A8359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29809" y="3541449"/>
            <a:ext cx="1175897" cy="1175897"/>
          </a:xfrm>
          <a:prstGeom prst="rect">
            <a:avLst/>
          </a:prstGeom>
        </p:spPr>
      </p:pic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AD887614-354D-CE44-9659-46B71E98CF7C}"/>
              </a:ext>
            </a:extLst>
          </p:cNvPr>
          <p:cNvSpPr txBox="1"/>
          <p:nvPr/>
        </p:nvSpPr>
        <p:spPr>
          <a:xfrm>
            <a:off x="4629369" y="3613948"/>
            <a:ext cx="1175897" cy="3586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ja-JP" altLang="en-US" sz="1731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名前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08CE82FB-7F35-1D45-9E8C-171AB9CE3ABF}"/>
              </a:ext>
            </a:extLst>
          </p:cNvPr>
          <p:cNvSpPr txBox="1"/>
          <p:nvPr/>
        </p:nvSpPr>
        <p:spPr>
          <a:xfrm>
            <a:off x="4639919" y="4001706"/>
            <a:ext cx="1175897" cy="6250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ja-JP" altLang="en-US" sz="1731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○○○○</a:t>
            </a:r>
          </a:p>
          <a:p>
            <a:pPr algn="ctr"/>
            <a:r>
              <a:rPr lang="ja-JP" altLang="en-US" sz="1731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○○</a:t>
            </a:r>
          </a:p>
        </p:txBody>
      </p:sp>
      <p:pic>
        <p:nvPicPr>
          <p:cNvPr id="36" name="図 35">
            <a:extLst>
              <a:ext uri="{FF2B5EF4-FFF2-40B4-BE49-F238E27FC236}">
                <a16:creationId xmlns:a16="http://schemas.microsoft.com/office/drawing/2014/main" id="{94661F88-E29C-5344-A102-EAD2561DA47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6700" y="295525"/>
            <a:ext cx="1637465" cy="1406681"/>
          </a:xfrm>
          <a:prstGeom prst="rect">
            <a:avLst/>
          </a:prstGeom>
        </p:spPr>
      </p:pic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3C3190C9-1B69-C142-A5C5-BDC78EA62E9F}"/>
              </a:ext>
            </a:extLst>
          </p:cNvPr>
          <p:cNvSpPr txBox="1"/>
          <p:nvPr/>
        </p:nvSpPr>
        <p:spPr>
          <a:xfrm>
            <a:off x="486700" y="4920340"/>
            <a:ext cx="5095428" cy="5716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3115" b="1">
                <a:solidFill>
                  <a:srgbClr val="FFF00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○○○○</a:t>
            </a:r>
            <a:r>
              <a:rPr lang="ja-JP" altLang="en-US" sz="2077" b="1">
                <a:solidFill>
                  <a:srgbClr val="FFF00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lang="ja-JP" altLang="en-US" sz="3115" b="1">
                <a:solidFill>
                  <a:srgbClr val="FFF00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○○</a:t>
            </a:r>
            <a:r>
              <a:rPr lang="ja-JP" altLang="en-US" sz="2077" b="1">
                <a:solidFill>
                  <a:srgbClr val="FFF00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月</a:t>
            </a:r>
            <a:r>
              <a:rPr lang="ja-JP" altLang="en-US" sz="3115" b="1">
                <a:solidFill>
                  <a:srgbClr val="FFF00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○○</a:t>
            </a:r>
            <a:r>
              <a:rPr lang="ja-JP" altLang="en-US" sz="2077" b="1">
                <a:solidFill>
                  <a:srgbClr val="FFF00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</a:t>
            </a:r>
            <a:endParaRPr lang="ja-JP" altLang="en-US" sz="2769" b="1">
              <a:solidFill>
                <a:srgbClr val="FFF002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E18001B1-C513-7340-9843-4B0F5AD55E4E}"/>
              </a:ext>
            </a:extLst>
          </p:cNvPr>
          <p:cNvSpPr txBox="1"/>
          <p:nvPr/>
        </p:nvSpPr>
        <p:spPr>
          <a:xfrm>
            <a:off x="507997" y="5395186"/>
            <a:ext cx="5756921" cy="4119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2077" b="1" dirty="0">
                <a:solidFill>
                  <a:srgbClr val="FFF00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○○○○ ○○ ○○ ○○ ○○○</a:t>
            </a:r>
            <a:r>
              <a:rPr lang="ja-JP" altLang="en-US" sz="1550" b="1" dirty="0">
                <a:solidFill>
                  <a:srgbClr val="FFF00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付近で行方不明</a:t>
            </a: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B4633ED9-7709-AE4B-BB40-B0ABB75A7C59}"/>
              </a:ext>
            </a:extLst>
          </p:cNvPr>
          <p:cNvSpPr txBox="1"/>
          <p:nvPr/>
        </p:nvSpPr>
        <p:spPr>
          <a:xfrm>
            <a:off x="1607845" y="8317358"/>
            <a:ext cx="4692601" cy="7591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5192"/>
              </a:lnSpc>
            </a:pPr>
            <a:r>
              <a:rPr lang="en-US" altLang="ja-JP" sz="4153" b="1" dirty="0">
                <a:solidFill>
                  <a:srgbClr val="26AC38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000-0000-0000</a:t>
            </a:r>
            <a:endParaRPr lang="ja-JP" altLang="en-US" sz="4153" b="1" dirty="0">
              <a:solidFill>
                <a:srgbClr val="26AC38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7C979FCE-78CD-D348-B17E-D9E046279902}"/>
              </a:ext>
            </a:extLst>
          </p:cNvPr>
          <p:cNvSpPr txBox="1"/>
          <p:nvPr/>
        </p:nvSpPr>
        <p:spPr>
          <a:xfrm>
            <a:off x="1675761" y="8886709"/>
            <a:ext cx="3868044" cy="3853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952" b="1">
                <a:latin typeface="Meiryo" panose="020B0604030504040204" pitchFamily="34" charset="-128"/>
                <a:ea typeface="Meiryo" panose="020B0604030504040204" pitchFamily="34" charset="-128"/>
              </a:rPr>
              <a:t>Twitter</a:t>
            </a:r>
            <a:r>
              <a:rPr lang="ja-JP" altLang="en-US" sz="952" b="1">
                <a:latin typeface="Meiryo" panose="020B0604030504040204" pitchFamily="34" charset="-128"/>
                <a:ea typeface="Meiryo" panose="020B0604030504040204" pitchFamily="34" charset="-128"/>
              </a:rPr>
              <a:t>：</a:t>
            </a:r>
            <a:r>
              <a:rPr lang="ja-JP" altLang="en" sz="952" b="1">
                <a:latin typeface="Meiryo" panose="020B0604030504040204" pitchFamily="34" charset="-128"/>
                <a:ea typeface="Meiryo" panose="020B0604030504040204" pitchFamily="34" charset="-128"/>
              </a:rPr>
              <a:t> ＠○○○○○○</a:t>
            </a:r>
            <a:r>
              <a:rPr lang="en" altLang="ja-JP" sz="952" b="1">
                <a:latin typeface="Meiryo" panose="020B0604030504040204" pitchFamily="34" charset="-128"/>
                <a:ea typeface="Meiryo" panose="020B0604030504040204" pitchFamily="34" charset="-128"/>
              </a:rPr>
              <a:t>   Mail</a:t>
            </a:r>
            <a:r>
              <a:rPr lang="ja-JP" altLang="en" sz="952" b="1">
                <a:latin typeface="Meiryo" panose="020B0604030504040204" pitchFamily="34" charset="-128"/>
                <a:ea typeface="Meiryo" panose="020B0604030504040204" pitchFamily="34" charset="-128"/>
              </a:rPr>
              <a:t>：○○○○○○○＠○○○○○○</a:t>
            </a:r>
            <a:endParaRPr lang="ja-JP" altLang="en-US" sz="952" b="1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endParaRPr lang="ja-JP" altLang="en-US" sz="952" b="1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861661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143</Words>
  <Application>Microsoft Office PowerPoint</Application>
  <PresentationFormat>ユーザー設定</PresentationFormat>
  <Paragraphs>22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Meiryo</vt:lpstr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2022-01-26T02:23:10Z</dcterms:created>
  <dcterms:modified xsi:type="dcterms:W3CDTF">2022-06-09T12:01:42Z</dcterms:modified>
</cp:coreProperties>
</file>