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C38"/>
    <a:srgbClr val="006835"/>
    <a:srgbClr val="B2071D"/>
    <a:srgbClr val="EA5412"/>
    <a:srgbClr val="FFF002"/>
    <a:srgbClr val="0E6FB8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1"/>
    <p:restoredTop sz="91344"/>
  </p:normalViewPr>
  <p:slideViewPr>
    <p:cSldViewPr snapToGrid="0" snapToObjects="1">
      <p:cViewPr varScale="1">
        <p:scale>
          <a:sx n="67" d="100"/>
          <a:sy n="67" d="100"/>
        </p:scale>
        <p:origin x="25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0FDF3-61C5-5442-B416-F7325366A2E7}" type="datetimeFigureOut">
              <a:t>2022/6/9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F36E9-93C1-034C-A0CE-F462A2D92218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97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280BD4BF-6A31-E340-B839-0B63131FF561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0" y="-7200"/>
            <a:ext cx="7574400" cy="95631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8E609FAE-F5DE-6548-B3EF-D3B0E37F7A0E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0" y="8813800"/>
            <a:ext cx="75744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4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8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2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4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13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00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0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07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06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9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05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7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図 60">
            <a:extLst>
              <a:ext uri="{FF2B5EF4-FFF2-40B4-BE49-F238E27FC236}">
                <a16:creationId xmlns:a16="http://schemas.microsoft.com/office/drawing/2014/main" id="{134A84B3-7A86-D947-A29E-0A1B0664D2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r="1"/>
          <a:stretch/>
        </p:blipFill>
        <p:spPr>
          <a:xfrm>
            <a:off x="637260" y="2058249"/>
            <a:ext cx="6399235" cy="3583669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5C9250F7-135A-4F4E-81E2-937FCF44B3C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6226" y="6831820"/>
            <a:ext cx="2015476" cy="1320800"/>
          </a:xfrm>
          <a:prstGeom prst="rect">
            <a:avLst/>
          </a:prstGeom>
        </p:spPr>
      </p:pic>
      <p:pic>
        <p:nvPicPr>
          <p:cNvPr id="67" name="図 66">
            <a:extLst>
              <a:ext uri="{FF2B5EF4-FFF2-40B4-BE49-F238E27FC236}">
                <a16:creationId xmlns:a16="http://schemas.microsoft.com/office/drawing/2014/main" id="{6F797EE2-F85A-CD4D-8858-CCB83FB7C47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6226" y="8240514"/>
            <a:ext cx="2015476" cy="1320800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1C98F503-77B0-BF42-AF5A-5EE4C01BD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57" y="9747773"/>
            <a:ext cx="1536700" cy="68580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74BB8CC-32AB-2E4C-A4B6-EACA6A01940D}"/>
              </a:ext>
            </a:extLst>
          </p:cNvPr>
          <p:cNvSpPr txBox="1"/>
          <p:nvPr/>
        </p:nvSpPr>
        <p:spPr>
          <a:xfrm>
            <a:off x="2437798" y="189953"/>
            <a:ext cx="569252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インコ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D852406-FF65-6C46-8587-BDF95433B861}"/>
              </a:ext>
            </a:extLst>
          </p:cNvPr>
          <p:cNvSpPr txBox="1"/>
          <p:nvPr/>
        </p:nvSpPr>
        <p:spPr>
          <a:xfrm>
            <a:off x="5693025" y="596748"/>
            <a:ext cx="1247008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5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A0F81B69-AACF-5B4D-B83D-4823D33BF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4945" y="6862887"/>
            <a:ext cx="4775200" cy="26670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282041B-8DA4-0C44-A2FB-3AED2EE365CD}"/>
              </a:ext>
            </a:extLst>
          </p:cNvPr>
          <p:cNvSpPr txBox="1"/>
          <p:nvPr/>
        </p:nvSpPr>
        <p:spPr>
          <a:xfrm>
            <a:off x="2602926" y="6852792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006835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9821AA2-EC4C-4544-9C7F-0171C92A0C9F}"/>
              </a:ext>
            </a:extLst>
          </p:cNvPr>
          <p:cNvSpPr txBox="1"/>
          <p:nvPr/>
        </p:nvSpPr>
        <p:spPr>
          <a:xfrm>
            <a:off x="2386893" y="7195769"/>
            <a:ext cx="51605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●セキセイインコ　メス　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才（黄色）</a:t>
            </a:r>
            <a:endParaRPr lang="en-US" altLang="ja-JP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C96613D6-F4B0-304F-B2E4-65A4026466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4945" y="7857431"/>
            <a:ext cx="4775200" cy="26670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DA1BA83-4A97-C841-BD58-1AE2B3905BDC}"/>
              </a:ext>
            </a:extLst>
          </p:cNvPr>
          <p:cNvSpPr txBox="1"/>
          <p:nvPr/>
        </p:nvSpPr>
        <p:spPr>
          <a:xfrm>
            <a:off x="2602926" y="7847336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006835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892356A-D302-E644-8006-EA1E1AA411C9}"/>
              </a:ext>
            </a:extLst>
          </p:cNvPr>
          <p:cNvSpPr txBox="1"/>
          <p:nvPr/>
        </p:nvSpPr>
        <p:spPr>
          <a:xfrm>
            <a:off x="2386894" y="81565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A9A38C0-1216-6545-A3A6-35397C827952}"/>
              </a:ext>
            </a:extLst>
          </p:cNvPr>
          <p:cNvSpPr txBox="1"/>
          <p:nvPr/>
        </p:nvSpPr>
        <p:spPr>
          <a:xfrm>
            <a:off x="4758047" y="81565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6C3834D-D12C-5242-8459-0DA82BBE6861}"/>
              </a:ext>
            </a:extLst>
          </p:cNvPr>
          <p:cNvSpPr txBox="1"/>
          <p:nvPr/>
        </p:nvSpPr>
        <p:spPr>
          <a:xfrm>
            <a:off x="2602926" y="8899281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EDE17C7-FD2D-014E-B3E2-5DAD8E15839E}"/>
              </a:ext>
            </a:extLst>
          </p:cNvPr>
          <p:cNvSpPr txBox="1"/>
          <p:nvPr/>
        </p:nvSpPr>
        <p:spPr>
          <a:xfrm>
            <a:off x="388238" y="9814337"/>
            <a:ext cx="1536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5B3BCEB-B176-114D-8B8F-D6D5D9C7723F}"/>
              </a:ext>
            </a:extLst>
          </p:cNvPr>
          <p:cNvSpPr txBox="1"/>
          <p:nvPr/>
        </p:nvSpPr>
        <p:spPr>
          <a:xfrm>
            <a:off x="2495283" y="1227298"/>
            <a:ext cx="5219818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ja-JP" altLang="en-US" sz="4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探しています</a:t>
            </a:r>
            <a:r>
              <a:rPr lang="en-US" altLang="ja-JP" sz="4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lang="ja-JP" altLang="en-US" sz="4800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C297D031-421F-6B40-9D73-E4B740A835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4560" y="4092597"/>
            <a:ext cx="1358900" cy="1358900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D887614-354D-CE44-9659-46B71E98CF7C}"/>
              </a:ext>
            </a:extLst>
          </p:cNvPr>
          <p:cNvSpPr txBox="1"/>
          <p:nvPr/>
        </p:nvSpPr>
        <p:spPr>
          <a:xfrm>
            <a:off x="5344052" y="4176379"/>
            <a:ext cx="13589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CE82FB-7F35-1D45-9E8C-171AB9CE3ABF}"/>
              </a:ext>
            </a:extLst>
          </p:cNvPr>
          <p:cNvSpPr txBox="1"/>
          <p:nvPr/>
        </p:nvSpPr>
        <p:spPr>
          <a:xfrm>
            <a:off x="5356244" y="4624483"/>
            <a:ext cx="13589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94661F88-E29C-5344-A102-EAD2561DA4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6668" y="341517"/>
            <a:ext cx="1892300" cy="1625600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C3190C9-1B69-C142-A5C5-BDC78EA62E9F}"/>
              </a:ext>
            </a:extLst>
          </p:cNvPr>
          <p:cNvSpPr txBox="1"/>
          <p:nvPr/>
        </p:nvSpPr>
        <p:spPr>
          <a:xfrm>
            <a:off x="556668" y="5686082"/>
            <a:ext cx="5888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32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18001B1-C513-7340-9843-4B0F5AD55E4E}"/>
              </a:ext>
            </a:extLst>
          </p:cNvPr>
          <p:cNvSpPr txBox="1"/>
          <p:nvPr/>
        </p:nvSpPr>
        <p:spPr>
          <a:xfrm>
            <a:off x="581279" y="6234828"/>
            <a:ext cx="665285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○○ ○○ ○○○</a:t>
            </a:r>
            <a:r>
              <a:rPr lang="ja-JP" altLang="en-US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  <a:endParaRPr lang="ja-JP" altLang="en-US" sz="24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4633ED9-7709-AE4B-BB40-B0ABB75A7C59}"/>
              </a:ext>
            </a:extLst>
          </p:cNvPr>
          <p:cNvSpPr txBox="1"/>
          <p:nvPr/>
        </p:nvSpPr>
        <p:spPr>
          <a:xfrm>
            <a:off x="1852294" y="9611772"/>
            <a:ext cx="542290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ja-JP" sz="4800" b="1" dirty="0">
                <a:solidFill>
                  <a:srgbClr val="26AC3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800" b="1" dirty="0">
              <a:solidFill>
                <a:srgbClr val="26AC3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C979FCE-78CD-D348-B17E-D9E046279902}"/>
              </a:ext>
            </a:extLst>
          </p:cNvPr>
          <p:cNvSpPr txBox="1"/>
          <p:nvPr/>
        </p:nvSpPr>
        <p:spPr>
          <a:xfrm>
            <a:off x="1930780" y="10269729"/>
            <a:ext cx="44700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1100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6166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143</Words>
  <Application>Microsoft Office PowerPoint</Application>
  <PresentationFormat>ユーザー設定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2022-01-26T02:23:10Z</dcterms:created>
  <dcterms:modified xsi:type="dcterms:W3CDTF">2022-06-09T11:59:29Z</dcterms:modified>
</cp:coreProperties>
</file>