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FB8"/>
    <a:srgbClr val="FFF002"/>
    <a:srgbClr val="0D2B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/>
    <p:restoredTop sz="94959"/>
  </p:normalViewPr>
  <p:slideViewPr>
    <p:cSldViewPr snapToGrid="0" snapToObjects="1">
      <p:cViewPr varScale="1">
        <p:scale>
          <a:sx n="70" d="100"/>
          <a:sy n="70" d="100"/>
        </p:scale>
        <p:origin x="25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3B1179B-B970-F44E-87DB-C3BB73C6F16B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200" y="-7200"/>
            <a:ext cx="7574400" cy="95631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EDE8A46-4169-7649-93F6-3B86C42EC4C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200" y="8813800"/>
            <a:ext cx="7574400" cy="75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841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8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402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44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13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900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074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06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09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05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76263-9AE2-6549-87C1-6DF9E8921D28}" type="datetimeFigureOut">
              <a:t>2022/6/9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0EE7-5189-664B-99D8-406EABB76126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749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9227AE6-6994-4942-BB65-0485496C0E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437" b="1437"/>
          <a:stretch/>
        </p:blipFill>
        <p:spPr>
          <a:xfrm>
            <a:off x="2156332" y="1144888"/>
            <a:ext cx="5084255" cy="42418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B152629-F584-C045-80B3-5269D7EA9BA1}"/>
              </a:ext>
            </a:extLst>
          </p:cNvPr>
          <p:cNvSpPr txBox="1"/>
          <p:nvPr/>
        </p:nvSpPr>
        <p:spPr>
          <a:xfrm>
            <a:off x="214560" y="330075"/>
            <a:ext cx="214261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3000" b="1" dirty="0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犬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8E120DBB-6196-944D-9F0B-4E832511F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13" y="5118312"/>
            <a:ext cx="1860481" cy="1598265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C75F52A-725E-4E4C-A8B0-BA602B290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77878" y="6755620"/>
            <a:ext cx="2015476" cy="13208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C36CDF3-FB11-8A44-8CFE-01A0B5336E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77878" y="8248521"/>
            <a:ext cx="2015476" cy="13208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14D77E5-6A50-5648-9A46-5121E4E76C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64" y="6761287"/>
            <a:ext cx="4775200" cy="266700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B6F9853-9363-BF46-9C04-A82E0254DCEA}"/>
              </a:ext>
            </a:extLst>
          </p:cNvPr>
          <p:cNvSpPr txBox="1"/>
          <p:nvPr/>
        </p:nvSpPr>
        <p:spPr>
          <a:xfrm>
            <a:off x="403045" y="6751192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種類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8B4D9C5-CAFB-4F4B-BD73-EFAD2E0B1BA4}"/>
              </a:ext>
            </a:extLst>
          </p:cNvPr>
          <p:cNvSpPr txBox="1"/>
          <p:nvPr/>
        </p:nvSpPr>
        <p:spPr>
          <a:xfrm>
            <a:off x="187013" y="7094169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●柴犬　オス　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才</a:t>
            </a:r>
            <a:r>
              <a:rPr lang="ja-JP" altLang="en-US" sz="16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（赤柴）</a:t>
            </a:r>
            <a:endParaRPr lang="ja-JP" altLang="en-US" b="1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●大きさ</a:t>
            </a:r>
            <a:r>
              <a:rPr lang="en-US" altLang="ja-JP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/00〜00</a:t>
            </a:r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センチぐらい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CAF93E4-43F7-ED41-BF1A-553AE5690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064" y="7793931"/>
            <a:ext cx="4775200" cy="26670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937157C-9E69-AD48-8BB3-DC2C224C7BFE}"/>
              </a:ext>
            </a:extLst>
          </p:cNvPr>
          <p:cNvSpPr txBox="1"/>
          <p:nvPr/>
        </p:nvSpPr>
        <p:spPr>
          <a:xfrm>
            <a:off x="403045" y="7783836"/>
            <a:ext cx="1358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rgbClr val="0D2B7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特徴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8124DA9-F42B-CA43-82EE-87A8944FE2B8}"/>
              </a:ext>
            </a:extLst>
          </p:cNvPr>
          <p:cNvSpPr txBox="1"/>
          <p:nvPr/>
        </p:nvSpPr>
        <p:spPr>
          <a:xfrm>
            <a:off x="187013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F1552F2-85B7-9047-859D-4C1C7864867F}"/>
              </a:ext>
            </a:extLst>
          </p:cNvPr>
          <p:cNvSpPr txBox="1"/>
          <p:nvPr/>
        </p:nvSpPr>
        <p:spPr>
          <a:xfrm>
            <a:off x="2558166" y="8093013"/>
            <a:ext cx="2563058" cy="579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  <a:p>
            <a:pPr>
              <a:lnSpc>
                <a:spcPts val="1880"/>
              </a:lnSpc>
            </a:pPr>
            <a:r>
              <a:rPr lang="ja-JP" altLang="en-US" sz="14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●○○○○○○○○○○○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563F8EE-7A2F-784A-A78A-DC0B0AE289A1}"/>
              </a:ext>
            </a:extLst>
          </p:cNvPr>
          <p:cNvSpPr txBox="1"/>
          <p:nvPr/>
        </p:nvSpPr>
        <p:spPr>
          <a:xfrm>
            <a:off x="403045" y="8886581"/>
            <a:ext cx="477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見かけた方、保護していただいた方は、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下記にご連絡をお願いいたします。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92294D8C-C3C7-3D4A-AC15-FCABC96FA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0702" y="9750013"/>
            <a:ext cx="1536700" cy="68580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6F00C12-A5AF-DE4E-8C20-61B3C3171FAB}"/>
              </a:ext>
            </a:extLst>
          </p:cNvPr>
          <p:cNvSpPr txBox="1"/>
          <p:nvPr/>
        </p:nvSpPr>
        <p:spPr>
          <a:xfrm>
            <a:off x="388238" y="9814337"/>
            <a:ext cx="1536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飼い主</a:t>
            </a:r>
          </a:p>
          <a:p>
            <a:r>
              <a:rPr lang="ja-JP" altLang="en-US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 ○○</a:t>
            </a: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13156443-29BA-1E40-A732-49C2C14B2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1696" y="3826063"/>
            <a:ext cx="1358900" cy="135890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C26394F-CC5B-1841-A3C0-912C0671B406}"/>
              </a:ext>
            </a:extLst>
          </p:cNvPr>
          <p:cNvSpPr txBox="1"/>
          <p:nvPr/>
        </p:nvSpPr>
        <p:spPr>
          <a:xfrm>
            <a:off x="5688076" y="3914582"/>
            <a:ext cx="13589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698CD03-8CA8-B844-BAE6-5B91C5D39BF3}"/>
              </a:ext>
            </a:extLst>
          </p:cNvPr>
          <p:cNvSpPr txBox="1"/>
          <p:nvPr/>
        </p:nvSpPr>
        <p:spPr>
          <a:xfrm>
            <a:off x="5712968" y="4362686"/>
            <a:ext cx="13589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</a:p>
          <a:p>
            <a:pPr algn="ctr"/>
            <a:r>
              <a:rPr lang="ja-JP" altLang="en-US" sz="20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DD1ECB3-F72F-7444-BF95-44527380145E}"/>
              </a:ext>
            </a:extLst>
          </p:cNvPr>
          <p:cNvSpPr txBox="1"/>
          <p:nvPr/>
        </p:nvSpPr>
        <p:spPr>
          <a:xfrm>
            <a:off x="2132640" y="452202"/>
            <a:ext cx="5162626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kumimoji="1" lang="ja-JP" altLang="en-US" sz="2800" b="1" spc="6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ご協力をお願いします！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5D7354B-6403-7844-82A1-13937478F21E}"/>
              </a:ext>
            </a:extLst>
          </p:cNvPr>
          <p:cNvSpPr txBox="1"/>
          <p:nvPr/>
        </p:nvSpPr>
        <p:spPr>
          <a:xfrm>
            <a:off x="2009394" y="5539676"/>
            <a:ext cx="55502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ja-JP" altLang="en-US" sz="36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</a:t>
            </a:r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  <a:endParaRPr lang="ja-JP" altLang="en-US" sz="32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F0ACA0D-DB78-7048-BA36-DD6A53DEDBC8}"/>
              </a:ext>
            </a:extLst>
          </p:cNvPr>
          <p:cNvSpPr txBox="1"/>
          <p:nvPr/>
        </p:nvSpPr>
        <p:spPr>
          <a:xfrm>
            <a:off x="2034006" y="6088422"/>
            <a:ext cx="552567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○○○○ ○○ ○ ○○○</a:t>
            </a:r>
            <a:r>
              <a:rPr lang="ja-JP" altLang="en-US" b="1">
                <a:solidFill>
                  <a:srgbClr val="FFF00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付近で行方不明</a:t>
            </a:r>
            <a:endParaRPr lang="ja-JP" altLang="en-US" sz="2400" b="1">
              <a:solidFill>
                <a:srgbClr val="FFF00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E6AFA9F-92C6-FF4A-9D02-6897F455E7A2}"/>
              </a:ext>
            </a:extLst>
          </p:cNvPr>
          <p:cNvSpPr txBox="1"/>
          <p:nvPr/>
        </p:nvSpPr>
        <p:spPr>
          <a:xfrm>
            <a:off x="1852294" y="9611772"/>
            <a:ext cx="5422901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6000"/>
              </a:lnSpc>
            </a:pPr>
            <a:r>
              <a:rPr lang="en-US" altLang="ja-JP" sz="4800" b="1">
                <a:solidFill>
                  <a:srgbClr val="0E6FB8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000-0000-0000</a:t>
            </a:r>
            <a:endParaRPr lang="ja-JP" altLang="en-US" sz="4800" b="1">
              <a:solidFill>
                <a:srgbClr val="0E6FB8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F4A7664-86A0-4F4D-B9C2-65DBF245176E}"/>
              </a:ext>
            </a:extLst>
          </p:cNvPr>
          <p:cNvSpPr txBox="1"/>
          <p:nvPr/>
        </p:nvSpPr>
        <p:spPr>
          <a:xfrm>
            <a:off x="1930780" y="10269729"/>
            <a:ext cx="44700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Twitter</a:t>
            </a:r>
            <a:r>
              <a:rPr lang="ja-JP" altLang="en-US" sz="1100" b="1"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 ＠○○○○○○</a:t>
            </a:r>
            <a:r>
              <a:rPr lang="en" altLang="ja-JP" sz="1100" b="1">
                <a:latin typeface="Meiryo" panose="020B0604030504040204" pitchFamily="34" charset="-128"/>
                <a:ea typeface="Meiryo" panose="020B0604030504040204" pitchFamily="34" charset="-128"/>
              </a:rPr>
              <a:t>   Mail</a:t>
            </a:r>
            <a:r>
              <a:rPr lang="ja-JP" altLang="en" sz="1100" b="1">
                <a:latin typeface="Meiryo" panose="020B0604030504040204" pitchFamily="34" charset="-128"/>
                <a:ea typeface="Meiryo" panose="020B0604030504040204" pitchFamily="34" charset="-128"/>
              </a:rPr>
              <a:t>：○○○○○○○＠○○○○○○</a:t>
            </a:r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endParaRPr lang="ja-JP" altLang="en-US" sz="11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2DD07CB-0848-6EC1-F623-3F65E1A8FF29}"/>
              </a:ext>
            </a:extLst>
          </p:cNvPr>
          <p:cNvSpPr txBox="1"/>
          <p:nvPr/>
        </p:nvSpPr>
        <p:spPr>
          <a:xfrm>
            <a:off x="1030343" y="1893215"/>
            <a:ext cx="1015663" cy="3520194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66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endParaRPr lang="en-US" altLang="ja-JP" sz="54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6600"/>
              </a:lnSpc>
            </a:pPr>
            <a:r>
              <a:rPr lang="ja-JP" altLang="en-US" sz="6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探し</a:t>
            </a:r>
            <a:endParaRPr lang="en-US" altLang="ja-JP" sz="66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>
              <a:lnSpc>
                <a:spcPts val="6600"/>
              </a:lnSpc>
            </a:pPr>
            <a:r>
              <a:rPr lang="ja-JP" altLang="en-US" sz="66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て</a:t>
            </a:r>
            <a:endParaRPr lang="ja-JP" altLang="en-US" sz="5400" b="1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0460FB4-95D4-58F6-0CDF-A4902283C56B}"/>
              </a:ext>
            </a:extLst>
          </p:cNvPr>
          <p:cNvSpPr txBox="1"/>
          <p:nvPr/>
        </p:nvSpPr>
        <p:spPr>
          <a:xfrm>
            <a:off x="240590" y="2006453"/>
            <a:ext cx="969496" cy="2945037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います！</a:t>
            </a:r>
          </a:p>
        </p:txBody>
      </p:sp>
    </p:spTree>
    <p:extLst>
      <p:ext uri="{BB962C8B-B14F-4D97-AF65-F5344CB8AC3E}">
        <p14:creationId xmlns:p14="http://schemas.microsoft.com/office/powerpoint/2010/main" val="1188292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147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2022-01-26T02:22:50Z</dcterms:created>
  <dcterms:modified xsi:type="dcterms:W3CDTF">2022-06-09T12:07:15Z</dcterms:modified>
</cp:coreProperties>
</file>