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72" r:id="rId1"/>
  </p:sldMasterIdLst>
  <p:sldIdLst>
    <p:sldId id="257" r:id="rId2"/>
  </p:sldIdLst>
  <p:sldSz cx="6551613" cy="9251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6FB8"/>
    <a:srgbClr val="FFF002"/>
    <a:srgbClr val="0D2B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3"/>
    <p:restoredTop sz="94959"/>
  </p:normalViewPr>
  <p:slideViewPr>
    <p:cSldViewPr snapToGrid="0" snapToObjects="1">
      <p:cViewPr varScale="1">
        <p:scale>
          <a:sx n="80" d="100"/>
          <a:sy n="80" d="100"/>
        </p:scale>
        <p:origin x="252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1371" y="1514151"/>
            <a:ext cx="5568871" cy="3221049"/>
          </a:xfrm>
        </p:spPr>
        <p:txBody>
          <a:bodyPr anchor="b"/>
          <a:lstStyle>
            <a:lvl1pPr algn="ctr">
              <a:defRPr sz="429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8952" y="4859416"/>
            <a:ext cx="4913710" cy="2233746"/>
          </a:xfrm>
        </p:spPr>
        <p:txBody>
          <a:bodyPr/>
          <a:lstStyle>
            <a:lvl1pPr marL="0" indent="0" algn="ctr">
              <a:buNone/>
              <a:defRPr sz="1720"/>
            </a:lvl1pPr>
            <a:lvl2pPr marL="327584" indent="0" algn="ctr">
              <a:buNone/>
              <a:defRPr sz="1433"/>
            </a:lvl2pPr>
            <a:lvl3pPr marL="655168" indent="0" algn="ctr">
              <a:buNone/>
              <a:defRPr sz="1290"/>
            </a:lvl3pPr>
            <a:lvl4pPr marL="982751" indent="0" algn="ctr">
              <a:buNone/>
              <a:defRPr sz="1146"/>
            </a:lvl4pPr>
            <a:lvl5pPr marL="1310335" indent="0" algn="ctr">
              <a:buNone/>
              <a:defRPr sz="1146"/>
            </a:lvl5pPr>
            <a:lvl6pPr marL="1637919" indent="0" algn="ctr">
              <a:buNone/>
              <a:defRPr sz="1146"/>
            </a:lvl6pPr>
            <a:lvl7pPr marL="1965503" indent="0" algn="ctr">
              <a:buNone/>
              <a:defRPr sz="1146"/>
            </a:lvl7pPr>
            <a:lvl8pPr marL="2293087" indent="0" algn="ctr">
              <a:buNone/>
              <a:defRPr sz="1146"/>
            </a:lvl8pPr>
            <a:lvl9pPr marL="2620670" indent="0" algn="ctr">
              <a:buNone/>
              <a:defRPr sz="114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1542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954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88498" y="492581"/>
            <a:ext cx="1412692" cy="78406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0424" y="492581"/>
            <a:ext cx="4156179" cy="78406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281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F3B1179B-B970-F44E-87DB-C3BB73C6F16B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201" y="-7200"/>
            <a:ext cx="6566400" cy="827524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9EDE8A46-4169-7649-93F6-3B86C42EC4CE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7201" y="7626848"/>
            <a:ext cx="6566400" cy="64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14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925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012" y="2306565"/>
            <a:ext cx="5650766" cy="3848554"/>
          </a:xfrm>
        </p:spPr>
        <p:txBody>
          <a:bodyPr anchor="b"/>
          <a:lstStyle>
            <a:lvl1pPr>
              <a:defRPr sz="429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012" y="6191528"/>
            <a:ext cx="5650766" cy="2023863"/>
          </a:xfrm>
        </p:spPr>
        <p:txBody>
          <a:bodyPr/>
          <a:lstStyle>
            <a:lvl1pPr marL="0" indent="0">
              <a:buNone/>
              <a:defRPr sz="1720">
                <a:solidFill>
                  <a:schemeClr val="tx1"/>
                </a:solidFill>
              </a:defRPr>
            </a:lvl1pPr>
            <a:lvl2pPr marL="327584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2pPr>
            <a:lvl3pPr marL="655168" indent="0">
              <a:buNone/>
              <a:defRPr sz="1290">
                <a:solidFill>
                  <a:schemeClr val="tx1">
                    <a:tint val="75000"/>
                  </a:schemeClr>
                </a:solidFill>
              </a:defRPr>
            </a:lvl3pPr>
            <a:lvl4pPr marL="982751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4pPr>
            <a:lvl5pPr marL="1310335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5pPr>
            <a:lvl6pPr marL="1637919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6pPr>
            <a:lvl7pPr marL="1965503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7pPr>
            <a:lvl8pPr marL="2293087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8pPr>
            <a:lvl9pPr marL="2620670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322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0423" y="2462903"/>
            <a:ext cx="2784436" cy="58702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16754" y="2462903"/>
            <a:ext cx="2784436" cy="58702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4336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492583"/>
            <a:ext cx="5650766" cy="178828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1277" y="2268014"/>
            <a:ext cx="2771639" cy="1111518"/>
          </a:xfrm>
        </p:spPr>
        <p:txBody>
          <a:bodyPr anchor="b"/>
          <a:lstStyle>
            <a:lvl1pPr marL="0" indent="0">
              <a:buNone/>
              <a:defRPr sz="1720" b="1"/>
            </a:lvl1pPr>
            <a:lvl2pPr marL="327584" indent="0">
              <a:buNone/>
              <a:defRPr sz="1433" b="1"/>
            </a:lvl2pPr>
            <a:lvl3pPr marL="655168" indent="0">
              <a:buNone/>
              <a:defRPr sz="1290" b="1"/>
            </a:lvl3pPr>
            <a:lvl4pPr marL="982751" indent="0">
              <a:buNone/>
              <a:defRPr sz="1146" b="1"/>
            </a:lvl4pPr>
            <a:lvl5pPr marL="1310335" indent="0">
              <a:buNone/>
              <a:defRPr sz="1146" b="1"/>
            </a:lvl5pPr>
            <a:lvl6pPr marL="1637919" indent="0">
              <a:buNone/>
              <a:defRPr sz="1146" b="1"/>
            </a:lvl6pPr>
            <a:lvl7pPr marL="1965503" indent="0">
              <a:buNone/>
              <a:defRPr sz="1146" b="1"/>
            </a:lvl7pPr>
            <a:lvl8pPr marL="2293087" indent="0">
              <a:buNone/>
              <a:defRPr sz="1146" b="1"/>
            </a:lvl8pPr>
            <a:lvl9pPr marL="2620670" indent="0">
              <a:buNone/>
              <a:defRPr sz="11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277" y="3379532"/>
            <a:ext cx="2771639" cy="49707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16754" y="2268014"/>
            <a:ext cx="2785289" cy="1111518"/>
          </a:xfrm>
        </p:spPr>
        <p:txBody>
          <a:bodyPr anchor="b"/>
          <a:lstStyle>
            <a:lvl1pPr marL="0" indent="0">
              <a:buNone/>
              <a:defRPr sz="1720" b="1"/>
            </a:lvl1pPr>
            <a:lvl2pPr marL="327584" indent="0">
              <a:buNone/>
              <a:defRPr sz="1433" b="1"/>
            </a:lvl2pPr>
            <a:lvl3pPr marL="655168" indent="0">
              <a:buNone/>
              <a:defRPr sz="1290" b="1"/>
            </a:lvl3pPr>
            <a:lvl4pPr marL="982751" indent="0">
              <a:buNone/>
              <a:defRPr sz="1146" b="1"/>
            </a:lvl4pPr>
            <a:lvl5pPr marL="1310335" indent="0">
              <a:buNone/>
              <a:defRPr sz="1146" b="1"/>
            </a:lvl5pPr>
            <a:lvl6pPr marL="1637919" indent="0">
              <a:buNone/>
              <a:defRPr sz="1146" b="1"/>
            </a:lvl6pPr>
            <a:lvl7pPr marL="1965503" indent="0">
              <a:buNone/>
              <a:defRPr sz="1146" b="1"/>
            </a:lvl7pPr>
            <a:lvl8pPr marL="2293087" indent="0">
              <a:buNone/>
              <a:defRPr sz="1146" b="1"/>
            </a:lvl8pPr>
            <a:lvl9pPr marL="2620670" indent="0">
              <a:buNone/>
              <a:defRPr sz="11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16754" y="3379532"/>
            <a:ext cx="2785289" cy="49707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633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596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5979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616797"/>
            <a:ext cx="2113066" cy="2158788"/>
          </a:xfrm>
        </p:spPr>
        <p:txBody>
          <a:bodyPr anchor="b"/>
          <a:lstStyle>
            <a:lvl1pPr>
              <a:defRPr sz="229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5289" y="1332112"/>
            <a:ext cx="3316754" cy="6574881"/>
          </a:xfrm>
        </p:spPr>
        <p:txBody>
          <a:bodyPr/>
          <a:lstStyle>
            <a:lvl1pPr>
              <a:defRPr sz="2293"/>
            </a:lvl1pPr>
            <a:lvl2pPr>
              <a:defRPr sz="2006"/>
            </a:lvl2pPr>
            <a:lvl3pPr>
              <a:defRPr sz="1720"/>
            </a:lvl3pPr>
            <a:lvl4pPr>
              <a:defRPr sz="1433"/>
            </a:lvl4pPr>
            <a:lvl5pPr>
              <a:defRPr sz="1433"/>
            </a:lvl5pPr>
            <a:lvl6pPr>
              <a:defRPr sz="1433"/>
            </a:lvl6pPr>
            <a:lvl7pPr>
              <a:defRPr sz="1433"/>
            </a:lvl7pPr>
            <a:lvl8pPr>
              <a:defRPr sz="1433"/>
            </a:lvl8pPr>
            <a:lvl9pPr>
              <a:defRPr sz="14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277" y="2775585"/>
            <a:ext cx="2113066" cy="5142115"/>
          </a:xfrm>
        </p:spPr>
        <p:txBody>
          <a:bodyPr/>
          <a:lstStyle>
            <a:lvl1pPr marL="0" indent="0">
              <a:buNone/>
              <a:defRPr sz="1146"/>
            </a:lvl1pPr>
            <a:lvl2pPr marL="327584" indent="0">
              <a:buNone/>
              <a:defRPr sz="1003"/>
            </a:lvl2pPr>
            <a:lvl3pPr marL="655168" indent="0">
              <a:buNone/>
              <a:defRPr sz="860"/>
            </a:lvl3pPr>
            <a:lvl4pPr marL="982751" indent="0">
              <a:buNone/>
              <a:defRPr sz="717"/>
            </a:lvl4pPr>
            <a:lvl5pPr marL="1310335" indent="0">
              <a:buNone/>
              <a:defRPr sz="717"/>
            </a:lvl5pPr>
            <a:lvl6pPr marL="1637919" indent="0">
              <a:buNone/>
              <a:defRPr sz="717"/>
            </a:lvl6pPr>
            <a:lvl7pPr marL="1965503" indent="0">
              <a:buNone/>
              <a:defRPr sz="717"/>
            </a:lvl7pPr>
            <a:lvl8pPr marL="2293087" indent="0">
              <a:buNone/>
              <a:defRPr sz="717"/>
            </a:lvl8pPr>
            <a:lvl9pPr marL="2620670" indent="0">
              <a:buNone/>
              <a:defRPr sz="7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9095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616797"/>
            <a:ext cx="2113066" cy="2158788"/>
          </a:xfrm>
        </p:spPr>
        <p:txBody>
          <a:bodyPr anchor="b"/>
          <a:lstStyle>
            <a:lvl1pPr>
              <a:defRPr sz="229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85289" y="1332112"/>
            <a:ext cx="3316754" cy="6574881"/>
          </a:xfrm>
        </p:spPr>
        <p:txBody>
          <a:bodyPr anchor="t"/>
          <a:lstStyle>
            <a:lvl1pPr marL="0" indent="0">
              <a:buNone/>
              <a:defRPr sz="2293"/>
            </a:lvl1pPr>
            <a:lvl2pPr marL="327584" indent="0">
              <a:buNone/>
              <a:defRPr sz="2006"/>
            </a:lvl2pPr>
            <a:lvl3pPr marL="655168" indent="0">
              <a:buNone/>
              <a:defRPr sz="1720"/>
            </a:lvl3pPr>
            <a:lvl4pPr marL="982751" indent="0">
              <a:buNone/>
              <a:defRPr sz="1433"/>
            </a:lvl4pPr>
            <a:lvl5pPr marL="1310335" indent="0">
              <a:buNone/>
              <a:defRPr sz="1433"/>
            </a:lvl5pPr>
            <a:lvl6pPr marL="1637919" indent="0">
              <a:buNone/>
              <a:defRPr sz="1433"/>
            </a:lvl6pPr>
            <a:lvl7pPr marL="1965503" indent="0">
              <a:buNone/>
              <a:defRPr sz="1433"/>
            </a:lvl7pPr>
            <a:lvl8pPr marL="2293087" indent="0">
              <a:buNone/>
              <a:defRPr sz="1433"/>
            </a:lvl8pPr>
            <a:lvl9pPr marL="2620670" indent="0">
              <a:buNone/>
              <a:defRPr sz="143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277" y="2775585"/>
            <a:ext cx="2113066" cy="5142115"/>
          </a:xfrm>
        </p:spPr>
        <p:txBody>
          <a:bodyPr/>
          <a:lstStyle>
            <a:lvl1pPr marL="0" indent="0">
              <a:buNone/>
              <a:defRPr sz="1146"/>
            </a:lvl1pPr>
            <a:lvl2pPr marL="327584" indent="0">
              <a:buNone/>
              <a:defRPr sz="1003"/>
            </a:lvl2pPr>
            <a:lvl3pPr marL="655168" indent="0">
              <a:buNone/>
              <a:defRPr sz="860"/>
            </a:lvl3pPr>
            <a:lvl4pPr marL="982751" indent="0">
              <a:buNone/>
              <a:defRPr sz="717"/>
            </a:lvl4pPr>
            <a:lvl5pPr marL="1310335" indent="0">
              <a:buNone/>
              <a:defRPr sz="717"/>
            </a:lvl5pPr>
            <a:lvl6pPr marL="1637919" indent="0">
              <a:buNone/>
              <a:defRPr sz="717"/>
            </a:lvl6pPr>
            <a:lvl7pPr marL="1965503" indent="0">
              <a:buNone/>
              <a:defRPr sz="717"/>
            </a:lvl7pPr>
            <a:lvl8pPr marL="2293087" indent="0">
              <a:buNone/>
              <a:defRPr sz="717"/>
            </a:lvl8pPr>
            <a:lvl9pPr marL="2620670" indent="0">
              <a:buNone/>
              <a:defRPr sz="7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6423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0424" y="492583"/>
            <a:ext cx="5650766" cy="1788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0424" y="2462903"/>
            <a:ext cx="5650766" cy="5870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423" y="8575189"/>
            <a:ext cx="1474113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76263-9AE2-6549-87C1-6DF9E8921D28}" type="datetimeFigureOut">
              <a:rPr lang="ja-JP" altLang="en-US" smtClean="0"/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222" y="8575189"/>
            <a:ext cx="2211169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27077" y="8575189"/>
            <a:ext cx="1474113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0EE7-5189-664B-99D8-406EABB76126}" type="slidenum">
              <a:rPr lang="en-US" altLang="ja-JP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654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55168" rtl="0" eaLnBrk="1" latinLnBrk="0" hangingPunct="1">
        <a:lnSpc>
          <a:spcPct val="90000"/>
        </a:lnSpc>
        <a:spcBef>
          <a:spcPct val="0"/>
        </a:spcBef>
        <a:buNone/>
        <a:defRPr kumimoji="1" sz="31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3792" indent="-163792" algn="l" defTabSz="655168" rtl="0" eaLnBrk="1" latinLnBrk="0" hangingPunct="1">
        <a:lnSpc>
          <a:spcPct val="90000"/>
        </a:lnSpc>
        <a:spcBef>
          <a:spcPts val="717"/>
        </a:spcBef>
        <a:buFont typeface="Arial" panose="020B0604020202020204" pitchFamily="34" charset="0"/>
        <a:buChar char="•"/>
        <a:defRPr kumimoji="1" sz="2006" kern="1200">
          <a:solidFill>
            <a:schemeClr val="tx1"/>
          </a:solidFill>
          <a:latin typeface="+mn-lt"/>
          <a:ea typeface="+mn-ea"/>
          <a:cs typeface="+mn-cs"/>
        </a:defRPr>
      </a:lvl1pPr>
      <a:lvl2pPr marL="491376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2pPr>
      <a:lvl3pPr marL="818960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433" kern="1200">
          <a:solidFill>
            <a:schemeClr val="tx1"/>
          </a:solidFill>
          <a:latin typeface="+mn-lt"/>
          <a:ea typeface="+mn-ea"/>
          <a:cs typeface="+mn-cs"/>
        </a:defRPr>
      </a:lvl3pPr>
      <a:lvl4pPr marL="1146543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4pPr>
      <a:lvl5pPr marL="1474127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5pPr>
      <a:lvl6pPr marL="1801711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6pPr>
      <a:lvl7pPr marL="2129295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7pPr>
      <a:lvl8pPr marL="2456879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8pPr>
      <a:lvl9pPr marL="2784462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1pPr>
      <a:lvl2pPr marL="327584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2pPr>
      <a:lvl3pPr marL="655168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3pPr>
      <a:lvl4pPr marL="982751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4pPr>
      <a:lvl5pPr marL="1310335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5pPr>
      <a:lvl6pPr marL="1637919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6pPr>
      <a:lvl7pPr marL="1965503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7pPr>
      <a:lvl8pPr marL="2293087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8pPr>
      <a:lvl9pPr marL="2620670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A9227AE6-6994-4942-BB65-0485496C0E8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37" b="1437"/>
          <a:stretch/>
        </p:blipFill>
        <p:spPr>
          <a:xfrm>
            <a:off x="1870938" y="990707"/>
            <a:ext cx="4399560" cy="3670558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B152629-F584-C045-80B3-5269D7EA9BA1}"/>
              </a:ext>
            </a:extLst>
          </p:cNvPr>
          <p:cNvSpPr txBox="1"/>
          <p:nvPr/>
        </p:nvSpPr>
        <p:spPr>
          <a:xfrm>
            <a:off x="190664" y="285624"/>
            <a:ext cx="1854072" cy="18234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1249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犬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8E120DBB-6196-944D-9F0B-4E832511F8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857" y="4429032"/>
            <a:ext cx="1609931" cy="1383027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7C75F52A-725E-4E4C-A8B0-BA602B29048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572106" y="5845844"/>
            <a:ext cx="1744053" cy="1142928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3C36CDF3-FB11-8A44-8CFE-01A0B5336ED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572106" y="7137696"/>
            <a:ext cx="1744053" cy="1142928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E14D77E5-6A50-5648-9A46-5121E4E76C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673" y="5850747"/>
            <a:ext cx="4132126" cy="230784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B6F9853-9363-BF46-9C04-A82E0254DCEA}"/>
              </a:ext>
            </a:extLst>
          </p:cNvPr>
          <p:cNvSpPr txBox="1"/>
          <p:nvPr/>
        </p:nvSpPr>
        <p:spPr>
          <a:xfrm>
            <a:off x="353766" y="5842012"/>
            <a:ext cx="1175897" cy="330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rgbClr val="0D2B7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種類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8B4D9C5-CAFB-4F4B-BD73-EFAD2E0B1BA4}"/>
              </a:ext>
            </a:extLst>
          </p:cNvPr>
          <p:cNvSpPr txBox="1"/>
          <p:nvPr/>
        </p:nvSpPr>
        <p:spPr>
          <a:xfrm>
            <a:off x="166826" y="6138800"/>
            <a:ext cx="4132126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●柴犬　オス　</a:t>
            </a:r>
            <a:r>
              <a:rPr lang="en-US" altLang="ja-JP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才</a:t>
            </a:r>
            <a:r>
              <a:rPr lang="ja-JP" altLang="en-US" sz="13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（赤柴）</a:t>
            </a:r>
          </a:p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●大きさ</a:t>
            </a:r>
            <a:r>
              <a:rPr lang="en-US" altLang="ja-JP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/00〜00</a:t>
            </a:r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センチぐらい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ACAF93E4-43F7-ED41-BF1A-553AE56906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673" y="6744325"/>
            <a:ext cx="4132126" cy="230784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937157C-9E69-AD48-8BB3-DC2C224C7BFE}"/>
              </a:ext>
            </a:extLst>
          </p:cNvPr>
          <p:cNvSpPr txBox="1"/>
          <p:nvPr/>
        </p:nvSpPr>
        <p:spPr>
          <a:xfrm>
            <a:off x="353766" y="6735590"/>
            <a:ext cx="1175897" cy="330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rgbClr val="0D2B7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特徴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8124DA9-F42B-CA43-82EE-87A8944FE2B8}"/>
              </a:ext>
            </a:extLst>
          </p:cNvPr>
          <p:cNvSpPr txBox="1"/>
          <p:nvPr/>
        </p:nvSpPr>
        <p:spPr>
          <a:xfrm>
            <a:off x="166826" y="7003130"/>
            <a:ext cx="2217892" cy="502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27"/>
              </a:lnSpc>
            </a:pPr>
            <a:r>
              <a:rPr lang="ja-JP" altLang="en-US" sz="12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627"/>
              </a:lnSpc>
            </a:pPr>
            <a:r>
              <a:rPr lang="ja-JP" altLang="en-US" sz="12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F1552F2-85B7-9047-859D-4C1C7864867F}"/>
              </a:ext>
            </a:extLst>
          </p:cNvPr>
          <p:cNvSpPr txBox="1"/>
          <p:nvPr/>
        </p:nvSpPr>
        <p:spPr>
          <a:xfrm>
            <a:off x="2218657" y="7003130"/>
            <a:ext cx="2217892" cy="502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627"/>
              </a:lnSpc>
            </a:pPr>
            <a:r>
              <a:rPr lang="ja-JP" altLang="en-US" sz="12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627"/>
              </a:lnSpc>
            </a:pPr>
            <a:r>
              <a:rPr lang="ja-JP" altLang="en-US" sz="121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563F8EE-7A2F-784A-A78A-DC0B0AE289A1}"/>
              </a:ext>
            </a:extLst>
          </p:cNvPr>
          <p:cNvSpPr txBox="1"/>
          <p:nvPr/>
        </p:nvSpPr>
        <p:spPr>
          <a:xfrm>
            <a:off x="353765" y="7689829"/>
            <a:ext cx="4132126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見かけた方、保護していただいた方は、</a:t>
            </a:r>
          </a:p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下記にご連絡をお願いいたします。</a:t>
            </a: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92294D8C-C3C7-3D4A-AC15-FCABC96FA5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552" y="8436982"/>
            <a:ext cx="1329753" cy="593444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6F00C12-A5AF-DE4E-8C20-61B3C3171FAB}"/>
              </a:ext>
            </a:extLst>
          </p:cNvPr>
          <p:cNvSpPr txBox="1"/>
          <p:nvPr/>
        </p:nvSpPr>
        <p:spPr>
          <a:xfrm>
            <a:off x="340952" y="8492644"/>
            <a:ext cx="1329753" cy="569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飼い主</a:t>
            </a:r>
          </a:p>
          <a:p>
            <a:r>
              <a:rPr lang="ja-JP" altLang="en-US" sz="155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 ○○</a:t>
            </a:r>
          </a:p>
        </p:txBody>
      </p:sp>
      <p:pic>
        <p:nvPicPr>
          <p:cNvPr id="33" name="図 32">
            <a:extLst>
              <a:ext uri="{FF2B5EF4-FFF2-40B4-BE49-F238E27FC236}">
                <a16:creationId xmlns:a16="http://schemas.microsoft.com/office/drawing/2014/main" id="{13156443-29BA-1E40-A732-49C2C14B26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38849" y="3310809"/>
            <a:ext cx="1175897" cy="1175897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C26394F-CC5B-1841-A3C0-912C0671B406}"/>
              </a:ext>
            </a:extLst>
          </p:cNvPr>
          <p:cNvSpPr txBox="1"/>
          <p:nvPr/>
        </p:nvSpPr>
        <p:spPr>
          <a:xfrm>
            <a:off x="4927063" y="3387407"/>
            <a:ext cx="1175897" cy="3586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73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名前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698CD03-8CA8-B844-BAE6-5B91C5D39BF3}"/>
              </a:ext>
            </a:extLst>
          </p:cNvPr>
          <p:cNvSpPr txBox="1"/>
          <p:nvPr/>
        </p:nvSpPr>
        <p:spPr>
          <a:xfrm>
            <a:off x="4948603" y="3775165"/>
            <a:ext cx="1175897" cy="625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73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</a:p>
          <a:p>
            <a:pPr algn="ctr"/>
            <a:r>
              <a:rPr lang="ja-JP" altLang="en-US" sz="1731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DD1ECB3-F72F-7444-BF95-44527380145E}"/>
              </a:ext>
            </a:extLst>
          </p:cNvPr>
          <p:cNvSpPr txBox="1"/>
          <p:nvPr/>
        </p:nvSpPr>
        <p:spPr>
          <a:xfrm>
            <a:off x="1850436" y="391304"/>
            <a:ext cx="4467377" cy="46519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2423" b="1" spc="519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ご協力をお願いします！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55D7354B-6403-7844-82A1-13937478F21E}"/>
              </a:ext>
            </a:extLst>
          </p:cNvPr>
          <p:cNvSpPr txBox="1"/>
          <p:nvPr/>
        </p:nvSpPr>
        <p:spPr>
          <a:xfrm>
            <a:off x="1743788" y="4793651"/>
            <a:ext cx="4802827" cy="5716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115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  <a:r>
              <a:rPr lang="ja-JP" altLang="en-US" sz="2077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ja-JP" altLang="en-US" sz="3115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077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ja-JP" altLang="en-US" sz="3115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077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  <a:endParaRPr lang="ja-JP" altLang="en-US" sz="2769" b="1">
              <a:solidFill>
                <a:srgbClr val="FFF00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F0ACA0D-DB78-7048-BA36-DD6A53DEDBC8}"/>
              </a:ext>
            </a:extLst>
          </p:cNvPr>
          <p:cNvSpPr txBox="1"/>
          <p:nvPr/>
        </p:nvSpPr>
        <p:spPr>
          <a:xfrm>
            <a:off x="1765085" y="5268497"/>
            <a:ext cx="4781530" cy="4119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077" b="1" dirty="0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 ○○ ○ ○○○</a:t>
            </a:r>
            <a:r>
              <a:rPr lang="ja-JP" altLang="en-US" sz="1550" b="1" dirty="0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付近で行方不明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5E6AFA9F-92C6-FF4A-9D02-6897F455E7A2}"/>
              </a:ext>
            </a:extLst>
          </p:cNvPr>
          <p:cNvSpPr txBox="1"/>
          <p:nvPr/>
        </p:nvSpPr>
        <p:spPr>
          <a:xfrm>
            <a:off x="1607845" y="8317358"/>
            <a:ext cx="4692601" cy="759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192"/>
              </a:lnSpc>
            </a:pPr>
            <a:r>
              <a:rPr lang="en-US" altLang="ja-JP" sz="4153" b="1">
                <a:solidFill>
                  <a:srgbClr val="0E6FB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000-0000-0000</a:t>
            </a:r>
            <a:endParaRPr lang="ja-JP" altLang="en-US" sz="4153" b="1">
              <a:solidFill>
                <a:srgbClr val="0E6FB8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F4A7664-86A0-4F4D-B9C2-65DBF245176E}"/>
              </a:ext>
            </a:extLst>
          </p:cNvPr>
          <p:cNvSpPr txBox="1"/>
          <p:nvPr/>
        </p:nvSpPr>
        <p:spPr>
          <a:xfrm>
            <a:off x="1675761" y="8886709"/>
            <a:ext cx="3868044" cy="3853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952" b="1">
                <a:latin typeface="Meiryo" panose="020B0604030504040204" pitchFamily="34" charset="-128"/>
                <a:ea typeface="Meiryo" panose="020B0604030504040204" pitchFamily="34" charset="-128"/>
              </a:rPr>
              <a:t>Twitter</a:t>
            </a:r>
            <a:r>
              <a:rPr lang="ja-JP" altLang="en-US" sz="952" b="1"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lang="ja-JP" altLang="en" sz="952" b="1">
                <a:latin typeface="Meiryo" panose="020B0604030504040204" pitchFamily="34" charset="-128"/>
                <a:ea typeface="Meiryo" panose="020B0604030504040204" pitchFamily="34" charset="-128"/>
              </a:rPr>
              <a:t> ＠○○○○○○</a:t>
            </a:r>
            <a:r>
              <a:rPr lang="en" altLang="ja-JP" sz="952" b="1">
                <a:latin typeface="Meiryo" panose="020B0604030504040204" pitchFamily="34" charset="-128"/>
                <a:ea typeface="Meiryo" panose="020B0604030504040204" pitchFamily="34" charset="-128"/>
              </a:rPr>
              <a:t>   Mail</a:t>
            </a:r>
            <a:r>
              <a:rPr lang="ja-JP" altLang="en" sz="952" b="1">
                <a:latin typeface="Meiryo" panose="020B0604030504040204" pitchFamily="34" charset="-128"/>
                <a:ea typeface="Meiryo" panose="020B0604030504040204" pitchFamily="34" charset="-128"/>
              </a:rPr>
              <a:t>：○○○○○○○＠○○○○○○</a:t>
            </a:r>
            <a:endParaRPr lang="ja-JP" altLang="en-US" sz="952" b="1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endParaRPr lang="ja-JP" altLang="en-US" sz="952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94C0CE12-9DFC-5C72-6078-89122D018941}"/>
              </a:ext>
            </a:extLst>
          </p:cNvPr>
          <p:cNvSpPr txBox="1"/>
          <p:nvPr/>
        </p:nvSpPr>
        <p:spPr>
          <a:xfrm>
            <a:off x="870350" y="1639108"/>
            <a:ext cx="904478" cy="3053144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 algn="ctr">
              <a:lnSpc>
                <a:spcPts val="5710"/>
              </a:lnSpc>
            </a:pPr>
            <a:r>
              <a:rPr lang="ja-JP" altLang="en-US" sz="4673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</a:t>
            </a:r>
            <a:r>
              <a:rPr lang="ja-JP" altLang="en-US" sz="5711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探して</a:t>
            </a:r>
            <a:endParaRPr lang="ja-JP" altLang="en-US" sz="4673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8BEB077-1478-CBC9-A34C-0BC6FFAD40D4}"/>
              </a:ext>
            </a:extLst>
          </p:cNvPr>
          <p:cNvSpPr txBox="1"/>
          <p:nvPr/>
        </p:nvSpPr>
        <p:spPr>
          <a:xfrm>
            <a:off x="232621" y="1733366"/>
            <a:ext cx="864532" cy="2532296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>
              <a:lnSpc>
                <a:spcPts val="4670"/>
              </a:lnSpc>
            </a:pPr>
            <a:r>
              <a:rPr lang="ja-JP" altLang="en-US" sz="4673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います！</a:t>
            </a:r>
          </a:p>
        </p:txBody>
      </p:sp>
    </p:spTree>
    <p:extLst>
      <p:ext uri="{BB962C8B-B14F-4D97-AF65-F5344CB8AC3E}">
        <p14:creationId xmlns:p14="http://schemas.microsoft.com/office/powerpoint/2010/main" val="1188292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146</Words>
  <Application>Microsoft Office PowerPoint</Application>
  <PresentationFormat>ユーザー設定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2022-01-26T02:22:50Z</dcterms:created>
  <dcterms:modified xsi:type="dcterms:W3CDTF">2022-06-09T12:08:51Z</dcterms:modified>
</cp:coreProperties>
</file>