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sldIdLst>
    <p:sldId id="256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FB8"/>
    <a:srgbClr val="FFF002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/>
    <p:restoredTop sz="94966"/>
  </p:normalViewPr>
  <p:slideViewPr>
    <p:cSldViewPr snapToGrid="0" snapToObjects="1">
      <p:cViewPr varScale="1">
        <p:scale>
          <a:sx n="80" d="100"/>
          <a:sy n="80" d="100"/>
        </p:scale>
        <p:origin x="25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3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70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467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3B1179B-B970-F44E-87DB-C3BB73C6F16B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1" y="-7200"/>
            <a:ext cx="6566400" cy="827524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EDE8A46-4169-7649-93F6-3B86C42EC4C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1" y="7626848"/>
            <a:ext cx="6566400" cy="6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02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53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43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080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951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941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13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29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87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85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170445F-0157-3049-A5BF-3410668BB7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02" r="1202"/>
          <a:stretch/>
        </p:blipFill>
        <p:spPr>
          <a:xfrm>
            <a:off x="619621" y="1770673"/>
            <a:ext cx="5375114" cy="30842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2706524-CCB4-524A-B3BC-8C17D317B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43" y="295525"/>
            <a:ext cx="1637465" cy="140668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4BB8CC-32AB-2E4C-A4B6-EACA6A01940D}"/>
              </a:ext>
            </a:extLst>
          </p:cNvPr>
          <p:cNvSpPr txBox="1"/>
          <p:nvPr/>
        </p:nvSpPr>
        <p:spPr>
          <a:xfrm>
            <a:off x="1824562" y="250636"/>
            <a:ext cx="1854072" cy="1823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249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犬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852406-FF65-6C46-8587-BDF95433B861}"/>
              </a:ext>
            </a:extLst>
          </p:cNvPr>
          <p:cNvSpPr txBox="1"/>
          <p:nvPr/>
        </p:nvSpPr>
        <p:spPr>
          <a:xfrm>
            <a:off x="3329984" y="413494"/>
            <a:ext cx="3282130" cy="14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ja-JP" altLang="en-US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57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</a:t>
            </a:r>
            <a:endParaRPr lang="ja-JP" altLang="en-US" sz="4673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5192"/>
              </a:lnSpc>
            </a:pPr>
            <a:r>
              <a:rPr lang="ja-JP" altLang="en-US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</a:t>
            </a:r>
            <a:r>
              <a:rPr lang="en-US" altLang="ja-JP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lang="ja-JP" altLang="en-US" sz="4673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7073E2-3A19-AF49-AE51-FBEBFAA4F5A7}"/>
              </a:ext>
            </a:extLst>
          </p:cNvPr>
          <p:cNvSpPr txBox="1"/>
          <p:nvPr/>
        </p:nvSpPr>
        <p:spPr>
          <a:xfrm>
            <a:off x="486700" y="4920340"/>
            <a:ext cx="5095428" cy="57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2769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B8C4F2D-091C-D94A-9228-384C2805DA99}"/>
              </a:ext>
            </a:extLst>
          </p:cNvPr>
          <p:cNvSpPr txBox="1"/>
          <p:nvPr/>
        </p:nvSpPr>
        <p:spPr>
          <a:xfrm>
            <a:off x="507997" y="5395186"/>
            <a:ext cx="5756921" cy="41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77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○○ ○○ ○○○</a:t>
            </a:r>
            <a:r>
              <a:rPr lang="ja-JP" altLang="en-US" sz="155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71582D93-114A-0E47-890C-562909D3A4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4797" y="5922771"/>
            <a:ext cx="1744053" cy="1142928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3124767-A78A-164E-9485-B6CC5BB795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4797" y="7137696"/>
            <a:ext cx="1744053" cy="114292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80B2748-AF48-F348-AB48-CEE6E6B3E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612" y="3526360"/>
            <a:ext cx="1175897" cy="117589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D887614-354D-CE44-9659-46B71E98CF7C}"/>
              </a:ext>
            </a:extLst>
          </p:cNvPr>
          <p:cNvSpPr txBox="1"/>
          <p:nvPr/>
        </p:nvSpPr>
        <p:spPr>
          <a:xfrm>
            <a:off x="4623827" y="3602958"/>
            <a:ext cx="1175897" cy="3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CE82FB-7F35-1D45-9E8C-171AB9CE3ABF}"/>
              </a:ext>
            </a:extLst>
          </p:cNvPr>
          <p:cNvSpPr txBox="1"/>
          <p:nvPr/>
        </p:nvSpPr>
        <p:spPr>
          <a:xfrm>
            <a:off x="4645366" y="3990716"/>
            <a:ext cx="1175897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0F81B69-AACF-5B4D-B83D-4823D33BFD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5296" y="5938665"/>
            <a:ext cx="4132126" cy="230784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82041B-8DA4-0C44-A2FB-3AED2EE365CD}"/>
              </a:ext>
            </a:extLst>
          </p:cNvPr>
          <p:cNvSpPr txBox="1"/>
          <p:nvPr/>
        </p:nvSpPr>
        <p:spPr>
          <a:xfrm>
            <a:off x="2257389" y="5929929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9821AA2-EC4C-4544-9C7F-0171C92A0C9F}"/>
              </a:ext>
            </a:extLst>
          </p:cNvPr>
          <p:cNvSpPr txBox="1"/>
          <p:nvPr/>
        </p:nvSpPr>
        <p:spPr>
          <a:xfrm>
            <a:off x="2070450" y="6226718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●柴犬　オス　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（赤柴）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96613D6-F4B0-304F-B2E4-65A4026466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5296" y="6799274"/>
            <a:ext cx="4132126" cy="230784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A1BA83-4A97-C841-BD58-1AE2B3905BDC}"/>
              </a:ext>
            </a:extLst>
          </p:cNvPr>
          <p:cNvSpPr txBox="1"/>
          <p:nvPr/>
        </p:nvSpPr>
        <p:spPr>
          <a:xfrm>
            <a:off x="2257389" y="6790538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92356A-D302-E644-8006-EA1E1AA411C9}"/>
              </a:ext>
            </a:extLst>
          </p:cNvPr>
          <p:cNvSpPr txBox="1"/>
          <p:nvPr/>
        </p:nvSpPr>
        <p:spPr>
          <a:xfrm>
            <a:off x="2070450" y="7058079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9A38C0-1216-6545-A3A6-35397C827952}"/>
              </a:ext>
            </a:extLst>
          </p:cNvPr>
          <p:cNvSpPr txBox="1"/>
          <p:nvPr/>
        </p:nvSpPr>
        <p:spPr>
          <a:xfrm>
            <a:off x="4122281" y="7058079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6C3834D-D12C-5242-8459-0DA82BBE6861}"/>
              </a:ext>
            </a:extLst>
          </p:cNvPr>
          <p:cNvSpPr txBox="1"/>
          <p:nvPr/>
        </p:nvSpPr>
        <p:spPr>
          <a:xfrm>
            <a:off x="2257389" y="7700818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CA951365-6BD1-ED4A-AD57-CC371C9AE7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552" y="8436982"/>
            <a:ext cx="1329753" cy="593444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EDE17C7-FD2D-014E-B3E2-5DAD8E15839E}"/>
              </a:ext>
            </a:extLst>
          </p:cNvPr>
          <p:cNvSpPr txBox="1"/>
          <p:nvPr/>
        </p:nvSpPr>
        <p:spPr>
          <a:xfrm>
            <a:off x="340952" y="8492644"/>
            <a:ext cx="1329753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1D78F77-84A5-5146-825A-E985104065B4}"/>
              </a:ext>
            </a:extLst>
          </p:cNvPr>
          <p:cNvSpPr txBox="1"/>
          <p:nvPr/>
        </p:nvSpPr>
        <p:spPr>
          <a:xfrm>
            <a:off x="1607845" y="8317358"/>
            <a:ext cx="4692601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en-US" altLang="ja-JP" sz="4153" b="1">
                <a:solidFill>
                  <a:srgbClr val="0E6FB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153" b="1">
              <a:solidFill>
                <a:srgbClr val="0E6FB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92C3874-1A60-764C-9020-ED8858AA3B91}"/>
              </a:ext>
            </a:extLst>
          </p:cNvPr>
          <p:cNvSpPr txBox="1"/>
          <p:nvPr/>
        </p:nvSpPr>
        <p:spPr>
          <a:xfrm>
            <a:off x="1675761" y="8886709"/>
            <a:ext cx="3868044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952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16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144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2022-01-26T02:22:08Z</dcterms:created>
  <dcterms:modified xsi:type="dcterms:W3CDTF">2022-06-09T12:15:12Z</dcterms:modified>
</cp:coreProperties>
</file>