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FB8"/>
    <a:srgbClr val="FFF002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/>
    <p:restoredTop sz="94966"/>
  </p:normalViewPr>
  <p:slideViewPr>
    <p:cSldViewPr snapToGrid="0" snapToObjects="1">
      <p:cViewPr varScale="1">
        <p:scale>
          <a:sx n="70" d="100"/>
          <a:sy n="70" d="100"/>
        </p:scale>
        <p:origin x="25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3B1179B-B970-F44E-87DB-C3BB73C6F16B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0" y="-7200"/>
            <a:ext cx="7574400" cy="95631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EDE8A46-4169-7649-93F6-3B86C42EC4CE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0" y="8813800"/>
            <a:ext cx="75744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4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8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2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4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13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0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07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06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0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170445F-0157-3049-A5BF-3410668BB7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02" r="1202"/>
          <a:stretch/>
        </p:blipFill>
        <p:spPr>
          <a:xfrm>
            <a:off x="710275" y="2046239"/>
            <a:ext cx="6211632" cy="356418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2706524-CCB4-524A-B3BC-8C17D317B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63" y="341517"/>
            <a:ext cx="1892300" cy="16256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4BB8CC-32AB-2E4C-A4B6-EACA6A01940D}"/>
              </a:ext>
            </a:extLst>
          </p:cNvPr>
          <p:cNvSpPr txBox="1"/>
          <p:nvPr/>
        </p:nvSpPr>
        <p:spPr>
          <a:xfrm>
            <a:off x="2102738" y="289642"/>
            <a:ext cx="214261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3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犬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852406-FF65-6C46-8587-BDF95433B861}"/>
              </a:ext>
            </a:extLst>
          </p:cNvPr>
          <p:cNvSpPr txBox="1"/>
          <p:nvPr/>
        </p:nvSpPr>
        <p:spPr>
          <a:xfrm>
            <a:off x="3842446" y="477845"/>
            <a:ext cx="3792921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5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6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</a:t>
            </a:r>
            <a:endParaRPr lang="ja-JP" altLang="en-US" sz="54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ts val="6000"/>
              </a:lnSpc>
            </a:pPr>
            <a:r>
              <a:rPr lang="ja-JP" altLang="en-US" sz="5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</a:t>
            </a:r>
            <a:r>
              <a:rPr lang="en-US" altLang="ja-JP" sz="5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lang="ja-JP" altLang="en-US" sz="54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7073E2-3A19-AF49-AE51-FBEBFAA4F5A7}"/>
              </a:ext>
            </a:extLst>
          </p:cNvPr>
          <p:cNvSpPr txBox="1"/>
          <p:nvPr/>
        </p:nvSpPr>
        <p:spPr>
          <a:xfrm>
            <a:off x="556668" y="5686082"/>
            <a:ext cx="5888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32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B8C4F2D-091C-D94A-9228-384C2805DA99}"/>
              </a:ext>
            </a:extLst>
          </p:cNvPr>
          <p:cNvSpPr txBox="1"/>
          <p:nvPr/>
        </p:nvSpPr>
        <p:spPr>
          <a:xfrm>
            <a:off x="581279" y="6234828"/>
            <a:ext cx="665285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○○ ○○ ○○○</a:t>
            </a:r>
            <a:r>
              <a:rPr lang="ja-JP" altLang="en-US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  <a:endParaRPr lang="ja-JP" altLang="en-US" sz="24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71582D93-114A-0E47-890C-562909D3A4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8675" y="6844520"/>
            <a:ext cx="2015476" cy="13208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43124767-A78A-164E-9485-B6CC5BB795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8675" y="8248521"/>
            <a:ext cx="2015476" cy="132080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A80B2748-AF48-F348-AB48-CEE6E6B3E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1267" y="4075160"/>
            <a:ext cx="1358900" cy="135890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D887614-354D-CE44-9659-46B71E98CF7C}"/>
              </a:ext>
            </a:extLst>
          </p:cNvPr>
          <p:cNvSpPr txBox="1"/>
          <p:nvPr/>
        </p:nvSpPr>
        <p:spPr>
          <a:xfrm>
            <a:off x="5337647" y="4163679"/>
            <a:ext cx="1358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CE82FB-7F35-1D45-9E8C-171AB9CE3ABF}"/>
              </a:ext>
            </a:extLst>
          </p:cNvPr>
          <p:cNvSpPr txBox="1"/>
          <p:nvPr/>
        </p:nvSpPr>
        <p:spPr>
          <a:xfrm>
            <a:off x="5362539" y="4611783"/>
            <a:ext cx="13589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A0F81B69-AACF-5B4D-B83D-4823D33BFD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4945" y="6862887"/>
            <a:ext cx="4775200" cy="2667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82041B-8DA4-0C44-A2FB-3AED2EE365CD}"/>
              </a:ext>
            </a:extLst>
          </p:cNvPr>
          <p:cNvSpPr txBox="1"/>
          <p:nvPr/>
        </p:nvSpPr>
        <p:spPr>
          <a:xfrm>
            <a:off x="2602926" y="6852792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9821AA2-EC4C-4544-9C7F-0171C92A0C9F}"/>
              </a:ext>
            </a:extLst>
          </p:cNvPr>
          <p:cNvSpPr txBox="1"/>
          <p:nvPr/>
        </p:nvSpPr>
        <p:spPr>
          <a:xfrm>
            <a:off x="2386894" y="7195769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●柴犬　オス　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（赤柴）</a:t>
            </a:r>
            <a:endParaRPr lang="ja-JP" altLang="en-US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96613D6-F4B0-304F-B2E4-65A4026466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4945" y="7857431"/>
            <a:ext cx="4775200" cy="2667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A1BA83-4A97-C841-BD58-1AE2B3905BDC}"/>
              </a:ext>
            </a:extLst>
          </p:cNvPr>
          <p:cNvSpPr txBox="1"/>
          <p:nvPr/>
        </p:nvSpPr>
        <p:spPr>
          <a:xfrm>
            <a:off x="2602926" y="7847336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892356A-D302-E644-8006-EA1E1AA411C9}"/>
              </a:ext>
            </a:extLst>
          </p:cNvPr>
          <p:cNvSpPr txBox="1"/>
          <p:nvPr/>
        </p:nvSpPr>
        <p:spPr>
          <a:xfrm>
            <a:off x="2386894" y="81565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A9A38C0-1216-6545-A3A6-35397C827952}"/>
              </a:ext>
            </a:extLst>
          </p:cNvPr>
          <p:cNvSpPr txBox="1"/>
          <p:nvPr/>
        </p:nvSpPr>
        <p:spPr>
          <a:xfrm>
            <a:off x="4758047" y="81565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6C3834D-D12C-5242-8459-0DA82BBE6861}"/>
              </a:ext>
            </a:extLst>
          </p:cNvPr>
          <p:cNvSpPr txBox="1"/>
          <p:nvPr/>
        </p:nvSpPr>
        <p:spPr>
          <a:xfrm>
            <a:off x="2602926" y="8899281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CA951365-6BD1-ED4A-AD57-CC371C9AE7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702" y="9750013"/>
            <a:ext cx="1536700" cy="68580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EDE17C7-FD2D-014E-B3E2-5DAD8E15839E}"/>
              </a:ext>
            </a:extLst>
          </p:cNvPr>
          <p:cNvSpPr txBox="1"/>
          <p:nvPr/>
        </p:nvSpPr>
        <p:spPr>
          <a:xfrm>
            <a:off x="388238" y="9814337"/>
            <a:ext cx="1536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1D78F77-84A5-5146-825A-E985104065B4}"/>
              </a:ext>
            </a:extLst>
          </p:cNvPr>
          <p:cNvSpPr txBox="1"/>
          <p:nvPr/>
        </p:nvSpPr>
        <p:spPr>
          <a:xfrm>
            <a:off x="1852294" y="9611772"/>
            <a:ext cx="542290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800" b="1">
                <a:solidFill>
                  <a:srgbClr val="0E6FB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800" b="1">
              <a:solidFill>
                <a:srgbClr val="0E6FB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92C3874-1A60-764C-9020-ED8858AA3B91}"/>
              </a:ext>
            </a:extLst>
          </p:cNvPr>
          <p:cNvSpPr txBox="1"/>
          <p:nvPr/>
        </p:nvSpPr>
        <p:spPr>
          <a:xfrm>
            <a:off x="1930780" y="10269729"/>
            <a:ext cx="44700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616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144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2022-01-26T02:22:08Z</dcterms:created>
  <dcterms:modified xsi:type="dcterms:W3CDTF">2022-06-09T12:13:42Z</dcterms:modified>
</cp:coreProperties>
</file>