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8FF"/>
    <a:srgbClr val="00C9FF"/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5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4FF34EBD-53C2-81BF-F721-D9C4E2217F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77000"/>
                    </a14:imgEffect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559675" cy="42948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AB57A9-50EA-07D2-DD08-17856F52D755}"/>
              </a:ext>
            </a:extLst>
          </p:cNvPr>
          <p:cNvSpPr/>
          <p:nvPr/>
        </p:nvSpPr>
        <p:spPr>
          <a:xfrm>
            <a:off x="259" y="3458255"/>
            <a:ext cx="7559416" cy="1651338"/>
          </a:xfrm>
          <a:prstGeom prst="rect">
            <a:avLst/>
          </a:prstGeom>
          <a:solidFill>
            <a:srgbClr val="0033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C4AA3D50-EA3A-5DD6-288D-F745336C528B}"/>
              </a:ext>
            </a:extLst>
          </p:cNvPr>
          <p:cNvSpPr txBox="1"/>
          <p:nvPr/>
        </p:nvSpPr>
        <p:spPr>
          <a:xfrm>
            <a:off x="355497" y="5099588"/>
            <a:ext cx="2022642" cy="1028485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6600" spc="-17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0</a:t>
            </a:r>
            <a:r>
              <a:rPr sz="6600" spc="-515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0</a:t>
            </a:r>
            <a:r>
              <a:rPr sz="6600" spc="-52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.</a:t>
            </a:r>
            <a:r>
              <a:rPr sz="6600" spc="-17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0</a:t>
            </a:r>
            <a:r>
              <a:rPr sz="66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0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BC1E8E12-EBF6-1A3C-EC04-AC23339E55CF}"/>
              </a:ext>
            </a:extLst>
          </p:cNvPr>
          <p:cNvSpPr txBox="1"/>
          <p:nvPr/>
        </p:nvSpPr>
        <p:spPr>
          <a:xfrm>
            <a:off x="3286888" y="5435306"/>
            <a:ext cx="1912311" cy="45653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lang="en-US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Start 00:00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～</a:t>
            </a:r>
            <a:endParaRPr lang="en-US" sz="1400" dirty="0">
              <a:latin typeface="ＭＳ Ｐ明朝" panose="02020600040205080304" pitchFamily="18" charset="-128"/>
              <a:ea typeface="ＭＳ Ｐ明朝" panose="02020600040205080304" pitchFamily="18" charset="-128"/>
              <a:cs typeface="メイリオ"/>
            </a:endParaRPr>
          </a:p>
          <a:p>
            <a:pPr marL="12699">
              <a:spcBef>
                <a:spcPts val="100"/>
              </a:spcBef>
            </a:pPr>
            <a:r>
              <a:rPr lang="en-US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(00:00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終了予定）</a:t>
            </a:r>
            <a:endParaRPr sz="1400" dirty="0">
              <a:latin typeface="ＭＳ Ｐ明朝" panose="02020600040205080304" pitchFamily="18" charset="-128"/>
              <a:ea typeface="ＭＳ Ｐ明朝" panose="02020600040205080304" pitchFamily="18" charset="-128"/>
              <a:cs typeface="メイリオ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BA058F43-08BE-D924-858D-3F2870B8E798}"/>
              </a:ext>
            </a:extLst>
          </p:cNvPr>
          <p:cNvSpPr txBox="1"/>
          <p:nvPr/>
        </p:nvSpPr>
        <p:spPr>
          <a:xfrm>
            <a:off x="3501562" y="9021761"/>
            <a:ext cx="2036778" cy="15132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お電話からお問い合わせください。</a:t>
            </a: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6C958ACC-A333-DEDA-DCDA-97E3130A120C}"/>
              </a:ext>
            </a:extLst>
          </p:cNvPr>
          <p:cNvSpPr txBox="1"/>
          <p:nvPr/>
        </p:nvSpPr>
        <p:spPr>
          <a:xfrm>
            <a:off x="5254185" y="9282831"/>
            <a:ext cx="2036778" cy="15132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900" dirty="0" err="1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平日</a:t>
            </a:r>
            <a:r>
              <a:rPr lang="en-US"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 </a:t>
            </a:r>
            <a:r>
              <a:rPr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00:00</a:t>
            </a:r>
            <a:r>
              <a:rPr lang="ja-JP" altLang="en-US"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～</a:t>
            </a:r>
            <a:r>
              <a:rPr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00:00</a:t>
            </a:r>
            <a:r>
              <a:rPr lang="ja-JP" altLang="en-US"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（</a:t>
            </a:r>
            <a:r>
              <a:rPr sz="900" spc="-1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○</a:t>
            </a:r>
            <a:r>
              <a:rPr sz="900" spc="-10" dirty="0" err="1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曜日定休日</a:t>
            </a:r>
            <a:r>
              <a:rPr lang="ja-JP" altLang="en-US" sz="900" spc="-1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）</a:t>
            </a:r>
            <a:endParaRPr sz="900" dirty="0">
              <a:latin typeface="ＭＳ Ｐ明朝" panose="02020600040205080304" pitchFamily="18" charset="-128"/>
              <a:ea typeface="ＭＳ Ｐ明朝" panose="02020600040205080304" pitchFamily="18" charset="-128"/>
              <a:cs typeface="メイリオ"/>
            </a:endParaRPr>
          </a:p>
        </p:txBody>
      </p:sp>
      <p:sp>
        <p:nvSpPr>
          <p:cNvPr id="14" name="object 13">
            <a:extLst>
              <a:ext uri="{FF2B5EF4-FFF2-40B4-BE49-F238E27FC236}">
                <a16:creationId xmlns:a16="http://schemas.microsoft.com/office/drawing/2014/main" id="{955A6CF0-7EE8-86D2-53CB-509044F64FF4}"/>
              </a:ext>
            </a:extLst>
          </p:cNvPr>
          <p:cNvSpPr txBox="1"/>
          <p:nvPr/>
        </p:nvSpPr>
        <p:spPr>
          <a:xfrm>
            <a:off x="3501549" y="9228989"/>
            <a:ext cx="1927008" cy="259007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TEL</a:t>
            </a:r>
            <a:r>
              <a:rPr sz="1600" spc="-2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 </a:t>
            </a:r>
            <a:r>
              <a:rPr sz="1600" spc="-1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000-000-</a:t>
            </a:r>
            <a:r>
              <a:rPr sz="1600" spc="-2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0000</a:t>
            </a:r>
            <a:endParaRPr sz="1600" dirty="0">
              <a:latin typeface="ＭＳ Ｐ明朝" panose="02020600040205080304" pitchFamily="18" charset="-128"/>
              <a:ea typeface="ＭＳ Ｐ明朝" panose="02020600040205080304" pitchFamily="18" charset="-128"/>
              <a:cs typeface="メイリオ"/>
            </a:endParaRPr>
          </a:p>
        </p:txBody>
      </p:sp>
      <p:sp>
        <p:nvSpPr>
          <p:cNvPr id="15" name="object 17">
            <a:extLst>
              <a:ext uri="{FF2B5EF4-FFF2-40B4-BE49-F238E27FC236}">
                <a16:creationId xmlns:a16="http://schemas.microsoft.com/office/drawing/2014/main" id="{9FFC7CC2-4F6A-EE31-2B26-C4EFF88EA4B4}"/>
              </a:ext>
            </a:extLst>
          </p:cNvPr>
          <p:cNvSpPr txBox="1"/>
          <p:nvPr/>
        </p:nvSpPr>
        <p:spPr>
          <a:xfrm>
            <a:off x="3501549" y="6467172"/>
            <a:ext cx="3413253" cy="369955"/>
          </a:xfrm>
          <a:prstGeom prst="rect">
            <a:avLst/>
          </a:prstGeom>
        </p:spPr>
        <p:txBody>
          <a:bodyPr vert="horz" wrap="square" lIns="0" tIns="122537" rIns="0" bIns="0" rtlCol="0">
            <a:spAutoFit/>
          </a:bodyPr>
          <a:lstStyle/>
          <a:p>
            <a:pPr marL="12699">
              <a:spcBef>
                <a:spcPts val="965"/>
              </a:spcBef>
            </a:pPr>
            <a:r>
              <a:rPr sz="1600" spc="170" dirty="0"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○○</a:t>
            </a:r>
            <a:r>
              <a:rPr lang="en-US" sz="1600" spc="170" dirty="0"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会館</a:t>
            </a:r>
            <a:r>
              <a:rPr sz="1600" spc="170" dirty="0"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1F</a:t>
            </a:r>
            <a:r>
              <a:rPr sz="1600" spc="160" dirty="0"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セミナールーム</a:t>
            </a:r>
            <a:endParaRPr sz="1600" dirty="0">
              <a:latin typeface="HGP明朝B" panose="02020800000000000000" pitchFamily="18" charset="-128"/>
              <a:ea typeface="HGP明朝B" panose="02020800000000000000" pitchFamily="18" charset="-128"/>
              <a:cs typeface="メイリオ"/>
            </a:endParaRPr>
          </a:p>
        </p:txBody>
      </p:sp>
      <p:sp>
        <p:nvSpPr>
          <p:cNvPr id="16" name="object 23">
            <a:extLst>
              <a:ext uri="{FF2B5EF4-FFF2-40B4-BE49-F238E27FC236}">
                <a16:creationId xmlns:a16="http://schemas.microsoft.com/office/drawing/2014/main" id="{F2974E25-7F68-CA05-A336-08C7482F9159}"/>
              </a:ext>
            </a:extLst>
          </p:cNvPr>
          <p:cNvSpPr/>
          <p:nvPr/>
        </p:nvSpPr>
        <p:spPr>
          <a:xfrm>
            <a:off x="5747639" y="3870937"/>
            <a:ext cx="1547900" cy="1547900"/>
          </a:xfrm>
          <a:custGeom>
            <a:avLst/>
            <a:gdLst/>
            <a:ahLst/>
            <a:cxnLst/>
            <a:rect l="l" t="t" r="r" b="b"/>
            <a:pathLst>
              <a:path w="1548129" h="1548129">
                <a:moveTo>
                  <a:pt x="774001" y="0"/>
                </a:moveTo>
                <a:lnTo>
                  <a:pt x="725052" y="1522"/>
                </a:lnTo>
                <a:lnTo>
                  <a:pt x="676912" y="6030"/>
                </a:lnTo>
                <a:lnTo>
                  <a:pt x="629672" y="13432"/>
                </a:lnTo>
                <a:lnTo>
                  <a:pt x="583422" y="23638"/>
                </a:lnTo>
                <a:lnTo>
                  <a:pt x="538253" y="36557"/>
                </a:lnTo>
                <a:lnTo>
                  <a:pt x="494256" y="52099"/>
                </a:lnTo>
                <a:lnTo>
                  <a:pt x="451521" y="70172"/>
                </a:lnTo>
                <a:lnTo>
                  <a:pt x="410139" y="90686"/>
                </a:lnTo>
                <a:lnTo>
                  <a:pt x="370201" y="113550"/>
                </a:lnTo>
                <a:lnTo>
                  <a:pt x="331797" y="138675"/>
                </a:lnTo>
                <a:lnTo>
                  <a:pt x="295019" y="165968"/>
                </a:lnTo>
                <a:lnTo>
                  <a:pt x="259956" y="195340"/>
                </a:lnTo>
                <a:lnTo>
                  <a:pt x="226699" y="226699"/>
                </a:lnTo>
                <a:lnTo>
                  <a:pt x="195340" y="259956"/>
                </a:lnTo>
                <a:lnTo>
                  <a:pt x="165968" y="295019"/>
                </a:lnTo>
                <a:lnTo>
                  <a:pt x="138675" y="331797"/>
                </a:lnTo>
                <a:lnTo>
                  <a:pt x="113550" y="370201"/>
                </a:lnTo>
                <a:lnTo>
                  <a:pt x="90686" y="410139"/>
                </a:lnTo>
                <a:lnTo>
                  <a:pt x="70172" y="451521"/>
                </a:lnTo>
                <a:lnTo>
                  <a:pt x="52099" y="494256"/>
                </a:lnTo>
                <a:lnTo>
                  <a:pt x="36557" y="538253"/>
                </a:lnTo>
                <a:lnTo>
                  <a:pt x="23638" y="583422"/>
                </a:lnTo>
                <a:lnTo>
                  <a:pt x="13432" y="629672"/>
                </a:lnTo>
                <a:lnTo>
                  <a:pt x="6030" y="676912"/>
                </a:lnTo>
                <a:lnTo>
                  <a:pt x="1522" y="725052"/>
                </a:lnTo>
                <a:lnTo>
                  <a:pt x="0" y="774001"/>
                </a:lnTo>
                <a:lnTo>
                  <a:pt x="1522" y="822950"/>
                </a:lnTo>
                <a:lnTo>
                  <a:pt x="6030" y="871090"/>
                </a:lnTo>
                <a:lnTo>
                  <a:pt x="13432" y="918330"/>
                </a:lnTo>
                <a:lnTo>
                  <a:pt x="23638" y="964580"/>
                </a:lnTo>
                <a:lnTo>
                  <a:pt x="36557" y="1009749"/>
                </a:lnTo>
                <a:lnTo>
                  <a:pt x="52099" y="1053746"/>
                </a:lnTo>
                <a:lnTo>
                  <a:pt x="70172" y="1096481"/>
                </a:lnTo>
                <a:lnTo>
                  <a:pt x="90686" y="1137863"/>
                </a:lnTo>
                <a:lnTo>
                  <a:pt x="113550" y="1177801"/>
                </a:lnTo>
                <a:lnTo>
                  <a:pt x="138675" y="1216205"/>
                </a:lnTo>
                <a:lnTo>
                  <a:pt x="165968" y="1252983"/>
                </a:lnTo>
                <a:lnTo>
                  <a:pt x="195340" y="1288046"/>
                </a:lnTo>
                <a:lnTo>
                  <a:pt x="226699" y="1321303"/>
                </a:lnTo>
                <a:lnTo>
                  <a:pt x="259956" y="1352662"/>
                </a:lnTo>
                <a:lnTo>
                  <a:pt x="295019" y="1382034"/>
                </a:lnTo>
                <a:lnTo>
                  <a:pt x="331797" y="1409327"/>
                </a:lnTo>
                <a:lnTo>
                  <a:pt x="370201" y="1434452"/>
                </a:lnTo>
                <a:lnTo>
                  <a:pt x="410139" y="1457316"/>
                </a:lnTo>
                <a:lnTo>
                  <a:pt x="451521" y="1477830"/>
                </a:lnTo>
                <a:lnTo>
                  <a:pt x="494256" y="1495903"/>
                </a:lnTo>
                <a:lnTo>
                  <a:pt x="538253" y="1511445"/>
                </a:lnTo>
                <a:lnTo>
                  <a:pt x="583422" y="1524364"/>
                </a:lnTo>
                <a:lnTo>
                  <a:pt x="629672" y="1534570"/>
                </a:lnTo>
                <a:lnTo>
                  <a:pt x="676912" y="1541972"/>
                </a:lnTo>
                <a:lnTo>
                  <a:pt x="725052" y="1546480"/>
                </a:lnTo>
                <a:lnTo>
                  <a:pt x="774001" y="1548003"/>
                </a:lnTo>
                <a:lnTo>
                  <a:pt x="822950" y="1546480"/>
                </a:lnTo>
                <a:lnTo>
                  <a:pt x="871090" y="1541972"/>
                </a:lnTo>
                <a:lnTo>
                  <a:pt x="918330" y="1534570"/>
                </a:lnTo>
                <a:lnTo>
                  <a:pt x="964580" y="1524364"/>
                </a:lnTo>
                <a:lnTo>
                  <a:pt x="1009749" y="1511445"/>
                </a:lnTo>
                <a:lnTo>
                  <a:pt x="1053746" y="1495903"/>
                </a:lnTo>
                <a:lnTo>
                  <a:pt x="1096481" y="1477830"/>
                </a:lnTo>
                <a:lnTo>
                  <a:pt x="1137863" y="1457316"/>
                </a:lnTo>
                <a:lnTo>
                  <a:pt x="1177801" y="1434452"/>
                </a:lnTo>
                <a:lnTo>
                  <a:pt x="1216205" y="1409327"/>
                </a:lnTo>
                <a:lnTo>
                  <a:pt x="1252983" y="1382034"/>
                </a:lnTo>
                <a:lnTo>
                  <a:pt x="1288046" y="1352662"/>
                </a:lnTo>
                <a:lnTo>
                  <a:pt x="1321303" y="1321303"/>
                </a:lnTo>
                <a:lnTo>
                  <a:pt x="1352662" y="1288046"/>
                </a:lnTo>
                <a:lnTo>
                  <a:pt x="1382034" y="1252983"/>
                </a:lnTo>
                <a:lnTo>
                  <a:pt x="1409327" y="1216205"/>
                </a:lnTo>
                <a:lnTo>
                  <a:pt x="1434452" y="1177801"/>
                </a:lnTo>
                <a:lnTo>
                  <a:pt x="1457316" y="1137863"/>
                </a:lnTo>
                <a:lnTo>
                  <a:pt x="1477830" y="1096481"/>
                </a:lnTo>
                <a:lnTo>
                  <a:pt x="1495903" y="1053746"/>
                </a:lnTo>
                <a:lnTo>
                  <a:pt x="1511445" y="1009749"/>
                </a:lnTo>
                <a:lnTo>
                  <a:pt x="1524364" y="964580"/>
                </a:lnTo>
                <a:lnTo>
                  <a:pt x="1534570" y="918330"/>
                </a:lnTo>
                <a:lnTo>
                  <a:pt x="1541972" y="871090"/>
                </a:lnTo>
                <a:lnTo>
                  <a:pt x="1546480" y="822950"/>
                </a:lnTo>
                <a:lnTo>
                  <a:pt x="1548002" y="774001"/>
                </a:lnTo>
                <a:lnTo>
                  <a:pt x="1546480" y="725052"/>
                </a:lnTo>
                <a:lnTo>
                  <a:pt x="1541972" y="676912"/>
                </a:lnTo>
                <a:lnTo>
                  <a:pt x="1534570" y="629672"/>
                </a:lnTo>
                <a:lnTo>
                  <a:pt x="1524364" y="583422"/>
                </a:lnTo>
                <a:lnTo>
                  <a:pt x="1511445" y="538253"/>
                </a:lnTo>
                <a:lnTo>
                  <a:pt x="1495903" y="494256"/>
                </a:lnTo>
                <a:lnTo>
                  <a:pt x="1477830" y="451521"/>
                </a:lnTo>
                <a:lnTo>
                  <a:pt x="1457316" y="410139"/>
                </a:lnTo>
                <a:lnTo>
                  <a:pt x="1434452" y="370201"/>
                </a:lnTo>
                <a:lnTo>
                  <a:pt x="1409327" y="331797"/>
                </a:lnTo>
                <a:lnTo>
                  <a:pt x="1382034" y="295019"/>
                </a:lnTo>
                <a:lnTo>
                  <a:pt x="1352662" y="259956"/>
                </a:lnTo>
                <a:lnTo>
                  <a:pt x="1321303" y="226699"/>
                </a:lnTo>
                <a:lnTo>
                  <a:pt x="1288046" y="195340"/>
                </a:lnTo>
                <a:lnTo>
                  <a:pt x="1252983" y="165968"/>
                </a:lnTo>
                <a:lnTo>
                  <a:pt x="1216205" y="138675"/>
                </a:lnTo>
                <a:lnTo>
                  <a:pt x="1177801" y="113550"/>
                </a:lnTo>
                <a:lnTo>
                  <a:pt x="1137863" y="90686"/>
                </a:lnTo>
                <a:lnTo>
                  <a:pt x="1096481" y="70172"/>
                </a:lnTo>
                <a:lnTo>
                  <a:pt x="1053746" y="52099"/>
                </a:lnTo>
                <a:lnTo>
                  <a:pt x="1009749" y="36557"/>
                </a:lnTo>
                <a:lnTo>
                  <a:pt x="964580" y="23638"/>
                </a:lnTo>
                <a:lnTo>
                  <a:pt x="918330" y="13432"/>
                </a:lnTo>
                <a:lnTo>
                  <a:pt x="871090" y="6030"/>
                </a:lnTo>
                <a:lnTo>
                  <a:pt x="822950" y="1522"/>
                </a:lnTo>
                <a:lnTo>
                  <a:pt x="7740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4">
            <a:extLst>
              <a:ext uri="{FF2B5EF4-FFF2-40B4-BE49-F238E27FC236}">
                <a16:creationId xmlns:a16="http://schemas.microsoft.com/office/drawing/2014/main" id="{C5744F31-B30B-68E8-F6E8-17FE39D137A9}"/>
              </a:ext>
            </a:extLst>
          </p:cNvPr>
          <p:cNvSpPr/>
          <p:nvPr/>
        </p:nvSpPr>
        <p:spPr>
          <a:xfrm>
            <a:off x="5751161" y="4715058"/>
            <a:ext cx="1540916" cy="704110"/>
          </a:xfrm>
          <a:custGeom>
            <a:avLst/>
            <a:gdLst/>
            <a:ahLst/>
            <a:cxnLst/>
            <a:rect l="l" t="t" r="r" b="b"/>
            <a:pathLst>
              <a:path w="1541145" h="704214">
                <a:moveTo>
                  <a:pt x="1540955" y="0"/>
                </a:moveTo>
                <a:lnTo>
                  <a:pt x="0" y="0"/>
                </a:lnTo>
                <a:lnTo>
                  <a:pt x="2513" y="26837"/>
                </a:lnTo>
                <a:lnTo>
                  <a:pt x="9915" y="74077"/>
                </a:lnTo>
                <a:lnTo>
                  <a:pt x="20121" y="120327"/>
                </a:lnTo>
                <a:lnTo>
                  <a:pt x="33040" y="165496"/>
                </a:lnTo>
                <a:lnTo>
                  <a:pt x="48581" y="209494"/>
                </a:lnTo>
                <a:lnTo>
                  <a:pt x="66654" y="252228"/>
                </a:lnTo>
                <a:lnTo>
                  <a:pt x="87168" y="293610"/>
                </a:lnTo>
                <a:lnTo>
                  <a:pt x="110033" y="333548"/>
                </a:lnTo>
                <a:lnTo>
                  <a:pt x="135157" y="371952"/>
                </a:lnTo>
                <a:lnTo>
                  <a:pt x="162451" y="408730"/>
                </a:lnTo>
                <a:lnTo>
                  <a:pt x="191822" y="443793"/>
                </a:lnTo>
                <a:lnTo>
                  <a:pt x="223182" y="477050"/>
                </a:lnTo>
                <a:lnTo>
                  <a:pt x="256438" y="508409"/>
                </a:lnTo>
                <a:lnTo>
                  <a:pt x="291501" y="537781"/>
                </a:lnTo>
                <a:lnTo>
                  <a:pt x="328280" y="565074"/>
                </a:lnTo>
                <a:lnTo>
                  <a:pt x="366683" y="590199"/>
                </a:lnTo>
                <a:lnTo>
                  <a:pt x="406621" y="613063"/>
                </a:lnTo>
                <a:lnTo>
                  <a:pt x="448003" y="633577"/>
                </a:lnTo>
                <a:lnTo>
                  <a:pt x="490738" y="651650"/>
                </a:lnTo>
                <a:lnTo>
                  <a:pt x="534735" y="667192"/>
                </a:lnTo>
                <a:lnTo>
                  <a:pt x="579904" y="680111"/>
                </a:lnTo>
                <a:lnTo>
                  <a:pt x="626154" y="690317"/>
                </a:lnTo>
                <a:lnTo>
                  <a:pt x="673394" y="697719"/>
                </a:lnTo>
                <a:lnTo>
                  <a:pt x="721534" y="702227"/>
                </a:lnTo>
                <a:lnTo>
                  <a:pt x="770483" y="703750"/>
                </a:lnTo>
                <a:lnTo>
                  <a:pt x="819433" y="702227"/>
                </a:lnTo>
                <a:lnTo>
                  <a:pt x="867572" y="697719"/>
                </a:lnTo>
                <a:lnTo>
                  <a:pt x="914812" y="690317"/>
                </a:lnTo>
                <a:lnTo>
                  <a:pt x="961062" y="680111"/>
                </a:lnTo>
                <a:lnTo>
                  <a:pt x="1006231" y="667192"/>
                </a:lnTo>
                <a:lnTo>
                  <a:pt x="1050227" y="651650"/>
                </a:lnTo>
                <a:lnTo>
                  <a:pt x="1092962" y="633577"/>
                </a:lnTo>
                <a:lnTo>
                  <a:pt x="1134343" y="613063"/>
                </a:lnTo>
                <a:lnTo>
                  <a:pt x="1174280" y="590199"/>
                </a:lnTo>
                <a:lnTo>
                  <a:pt x="1212683" y="565074"/>
                </a:lnTo>
                <a:lnTo>
                  <a:pt x="1249461" y="537781"/>
                </a:lnTo>
                <a:lnTo>
                  <a:pt x="1284523" y="508409"/>
                </a:lnTo>
                <a:lnTo>
                  <a:pt x="1317779" y="477050"/>
                </a:lnTo>
                <a:lnTo>
                  <a:pt x="1349138" y="443793"/>
                </a:lnTo>
                <a:lnTo>
                  <a:pt x="1378509" y="408730"/>
                </a:lnTo>
                <a:lnTo>
                  <a:pt x="1405801" y="371952"/>
                </a:lnTo>
                <a:lnTo>
                  <a:pt x="1430925" y="333548"/>
                </a:lnTo>
                <a:lnTo>
                  <a:pt x="1453789" y="293610"/>
                </a:lnTo>
                <a:lnTo>
                  <a:pt x="1474302" y="252228"/>
                </a:lnTo>
                <a:lnTo>
                  <a:pt x="1492375" y="209494"/>
                </a:lnTo>
                <a:lnTo>
                  <a:pt x="1507916" y="165496"/>
                </a:lnTo>
                <a:lnTo>
                  <a:pt x="1520834" y="120327"/>
                </a:lnTo>
                <a:lnTo>
                  <a:pt x="1531040" y="74077"/>
                </a:lnTo>
                <a:lnTo>
                  <a:pt x="1538442" y="26837"/>
                </a:lnTo>
                <a:lnTo>
                  <a:pt x="1540955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C93E943C-2A57-C783-76D3-4C99E721CCD9}"/>
              </a:ext>
            </a:extLst>
          </p:cNvPr>
          <p:cNvSpPr txBox="1"/>
          <p:nvPr/>
        </p:nvSpPr>
        <p:spPr>
          <a:xfrm>
            <a:off x="2300381" y="5392644"/>
            <a:ext cx="1028332" cy="62828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4000" spc="-4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Sat.</a:t>
            </a:r>
            <a:endParaRPr sz="4000" dirty="0">
              <a:latin typeface="ＭＳ Ｐ明朝" panose="02020600040205080304" pitchFamily="18" charset="-128"/>
              <a:ea typeface="ＭＳ Ｐ明朝" panose="02020600040205080304" pitchFamily="18" charset="-128"/>
              <a:cs typeface="メイリオ"/>
            </a:endParaRPr>
          </a:p>
        </p:txBody>
      </p:sp>
      <p:sp>
        <p:nvSpPr>
          <p:cNvPr id="19" name="object 26">
            <a:extLst>
              <a:ext uri="{FF2B5EF4-FFF2-40B4-BE49-F238E27FC236}">
                <a16:creationId xmlns:a16="http://schemas.microsoft.com/office/drawing/2014/main" id="{E9F3CDFA-4C85-23B7-0A6D-2ACC0E2BC75A}"/>
              </a:ext>
            </a:extLst>
          </p:cNvPr>
          <p:cNvSpPr txBox="1"/>
          <p:nvPr/>
        </p:nvSpPr>
        <p:spPr>
          <a:xfrm>
            <a:off x="5879018" y="4137301"/>
            <a:ext cx="1302815" cy="56673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algn="ctr">
              <a:spcBef>
                <a:spcPts val="100"/>
              </a:spcBef>
            </a:pPr>
            <a:r>
              <a:rPr lang="en-US" altLang="ja-JP" sz="3600" spc="-10" dirty="0"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00</a:t>
            </a:r>
            <a:r>
              <a:rPr lang="ja-JP" altLang="en-US" sz="3200" spc="-10" dirty="0"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名</a:t>
            </a:r>
            <a:endParaRPr sz="2800" dirty="0">
              <a:latin typeface="HGP明朝B" panose="02020800000000000000" pitchFamily="18" charset="-128"/>
              <a:ea typeface="HGP明朝B" panose="02020800000000000000" pitchFamily="18" charset="-128"/>
              <a:cs typeface="メイリオ"/>
            </a:endParaRPr>
          </a:p>
        </p:txBody>
      </p:sp>
      <p:sp>
        <p:nvSpPr>
          <p:cNvPr id="21" name="Rectangle 41">
            <a:extLst>
              <a:ext uri="{FF2B5EF4-FFF2-40B4-BE49-F238E27FC236}">
                <a16:creationId xmlns:a16="http://schemas.microsoft.com/office/drawing/2014/main" id="{C4D99595-0BEB-E767-E543-75AD05809A76}"/>
              </a:ext>
            </a:extLst>
          </p:cNvPr>
          <p:cNvSpPr/>
          <p:nvPr/>
        </p:nvSpPr>
        <p:spPr>
          <a:xfrm>
            <a:off x="3501549" y="6120461"/>
            <a:ext cx="3774525" cy="34718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会場</a:t>
            </a:r>
            <a:endParaRPr lang="en-US" sz="1400" dirty="0">
              <a:solidFill>
                <a:schemeClr val="tx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2" name="Rectangle 42">
            <a:extLst>
              <a:ext uri="{FF2B5EF4-FFF2-40B4-BE49-F238E27FC236}">
                <a16:creationId xmlns:a16="http://schemas.microsoft.com/office/drawing/2014/main" id="{77623BD7-EBEB-35AB-6260-8A899393E342}"/>
              </a:ext>
            </a:extLst>
          </p:cNvPr>
          <p:cNvSpPr/>
          <p:nvPr/>
        </p:nvSpPr>
        <p:spPr>
          <a:xfrm>
            <a:off x="3508325" y="7156763"/>
            <a:ext cx="3774525" cy="34718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講座内容</a:t>
            </a:r>
            <a:endParaRPr lang="en-US" sz="1400" dirty="0">
              <a:solidFill>
                <a:schemeClr val="tx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3" name="Rectangle 43">
            <a:extLst>
              <a:ext uri="{FF2B5EF4-FFF2-40B4-BE49-F238E27FC236}">
                <a16:creationId xmlns:a16="http://schemas.microsoft.com/office/drawing/2014/main" id="{54EE69B9-172E-1568-D78A-96C5D51D345B}"/>
              </a:ext>
            </a:extLst>
          </p:cNvPr>
          <p:cNvSpPr/>
          <p:nvPr/>
        </p:nvSpPr>
        <p:spPr>
          <a:xfrm>
            <a:off x="3516438" y="8594088"/>
            <a:ext cx="3774525" cy="34718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申し込み方法</a:t>
            </a:r>
            <a:endParaRPr lang="en-US" sz="1400" dirty="0">
              <a:solidFill>
                <a:schemeClr val="tx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4" name="object 17">
            <a:extLst>
              <a:ext uri="{FF2B5EF4-FFF2-40B4-BE49-F238E27FC236}">
                <a16:creationId xmlns:a16="http://schemas.microsoft.com/office/drawing/2014/main" id="{C5379E82-7E65-D634-3400-949B3152E5AB}"/>
              </a:ext>
            </a:extLst>
          </p:cNvPr>
          <p:cNvSpPr txBox="1"/>
          <p:nvPr/>
        </p:nvSpPr>
        <p:spPr>
          <a:xfrm>
            <a:off x="3516438" y="6802271"/>
            <a:ext cx="3413253" cy="262233"/>
          </a:xfrm>
          <a:prstGeom prst="rect">
            <a:avLst/>
          </a:prstGeom>
        </p:spPr>
        <p:txBody>
          <a:bodyPr vert="horz" wrap="square" lIns="0" tIns="122537" rIns="0" bIns="0" rtlCol="0">
            <a:spAutoFit/>
          </a:bodyPr>
          <a:lstStyle/>
          <a:p>
            <a:pPr marL="12699">
              <a:spcBef>
                <a:spcPts val="434"/>
              </a:spcBef>
            </a:pPr>
            <a:r>
              <a:rPr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〇〇県〇〇〇市〇〇〇〇街123-456</a:t>
            </a:r>
            <a:r>
              <a:rPr sz="90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 </a:t>
            </a:r>
            <a:r>
              <a:rPr sz="900" spc="-5" dirty="0" err="1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〇〇〇ビル</a:t>
            </a:r>
            <a:r>
              <a:rPr sz="90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 </a:t>
            </a:r>
            <a:r>
              <a:rPr sz="900" spc="-1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00</a:t>
            </a:r>
            <a:r>
              <a:rPr sz="900" spc="-50" dirty="0"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階</a:t>
            </a:r>
            <a:endParaRPr sz="900" dirty="0">
              <a:latin typeface="ＭＳ Ｐ明朝" panose="02020600040205080304" pitchFamily="18" charset="-128"/>
              <a:ea typeface="ＭＳ Ｐ明朝" panose="02020600040205080304" pitchFamily="18" charset="-128"/>
              <a:cs typeface="メイリオ"/>
            </a:endParaRPr>
          </a:p>
        </p:txBody>
      </p:sp>
      <p:sp>
        <p:nvSpPr>
          <p:cNvPr id="25" name="TextBox 49">
            <a:extLst>
              <a:ext uri="{FF2B5EF4-FFF2-40B4-BE49-F238E27FC236}">
                <a16:creationId xmlns:a16="http://schemas.microsoft.com/office/drawing/2014/main" id="{E9A94436-BC76-8C49-0D02-65D929784814}"/>
              </a:ext>
            </a:extLst>
          </p:cNvPr>
          <p:cNvSpPr txBox="1"/>
          <p:nvPr/>
        </p:nvSpPr>
        <p:spPr>
          <a:xfrm>
            <a:off x="3501549" y="7611822"/>
            <a:ext cx="3480440" cy="8564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900" spc="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第一部 </a:t>
            </a:r>
            <a:r>
              <a:rPr lang="en-US" altLang="ja-JP" sz="900" spc="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: </a:t>
            </a:r>
            <a:r>
              <a:rPr lang="ja-JP" altLang="en-US" sz="900" spc="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ここに任意のテキストを入力</a:t>
            </a:r>
          </a:p>
          <a:p>
            <a:pPr>
              <a:lnSpc>
                <a:spcPts val="1200"/>
              </a:lnSpc>
            </a:pPr>
            <a:r>
              <a:rPr lang="ja-JP" altLang="en-US" sz="900" spc="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第二部 </a:t>
            </a:r>
            <a:r>
              <a:rPr lang="en-US" altLang="ja-JP" sz="900" spc="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: </a:t>
            </a:r>
            <a:r>
              <a:rPr lang="ja-JP" altLang="en-US" sz="900" spc="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ここに任意のテキストを入力</a:t>
            </a:r>
          </a:p>
          <a:p>
            <a:pPr>
              <a:lnSpc>
                <a:spcPts val="1200"/>
              </a:lnSpc>
            </a:pPr>
            <a:r>
              <a:rPr lang="ja-JP" altLang="en-US" sz="900" spc="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第三部 </a:t>
            </a:r>
            <a:r>
              <a:rPr lang="en-US" altLang="ja-JP" sz="900" spc="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: </a:t>
            </a:r>
            <a:r>
              <a:rPr lang="ja-JP" altLang="en-US" sz="900" spc="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ここに任意のテキストを入力</a:t>
            </a:r>
          </a:p>
          <a:p>
            <a:pPr>
              <a:lnSpc>
                <a:spcPts val="1200"/>
              </a:lnSpc>
            </a:pPr>
            <a:r>
              <a:rPr lang="ja-JP" altLang="en-US" sz="900" spc="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ここに任意のテキストを入力ここに任意のテキストを入力ここに</a:t>
            </a:r>
            <a:endParaRPr lang="en-US" altLang="ja-JP" sz="900" spc="1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1200"/>
              </a:lnSpc>
            </a:pPr>
            <a:r>
              <a:rPr lang="ja-JP" altLang="en-US" sz="900" spc="1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任意のテキストを入力</a:t>
            </a:r>
            <a:endParaRPr lang="en-US" sz="900" spc="1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F1397CF2-A344-4F44-F34E-4E831877BB7C}"/>
              </a:ext>
            </a:extLst>
          </p:cNvPr>
          <p:cNvSpPr/>
          <p:nvPr/>
        </p:nvSpPr>
        <p:spPr>
          <a:xfrm>
            <a:off x="346904" y="6133312"/>
            <a:ext cx="2877561" cy="28696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7559C8D-B666-1A96-11C1-5481D8695BFE}"/>
              </a:ext>
            </a:extLst>
          </p:cNvPr>
          <p:cNvSpPr txBox="1"/>
          <p:nvPr/>
        </p:nvSpPr>
        <p:spPr>
          <a:xfrm>
            <a:off x="5967591" y="481863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HGP明朝B" panose="02020800000000000000" pitchFamily="18" charset="-128"/>
                <a:ea typeface="HGP明朝B" panose="02020800000000000000" pitchFamily="18" charset="-128"/>
              </a:rPr>
              <a:t>入場無料</a:t>
            </a:r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7228BE0F-8340-3CB1-C02E-B6B47B895D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507" r="-266"/>
          <a:stretch/>
        </p:blipFill>
        <p:spPr>
          <a:xfrm>
            <a:off x="420020" y="5670370"/>
            <a:ext cx="2750745" cy="3310654"/>
          </a:xfrm>
          <a:prstGeom prst="rect">
            <a:avLst/>
          </a:prstGeom>
        </p:spPr>
      </p:pic>
      <p:sp>
        <p:nvSpPr>
          <p:cNvPr id="49" name="object 14">
            <a:extLst>
              <a:ext uri="{FF2B5EF4-FFF2-40B4-BE49-F238E27FC236}">
                <a16:creationId xmlns:a16="http://schemas.microsoft.com/office/drawing/2014/main" id="{3F7338DA-C680-ADE4-039E-793FA75A62F3}"/>
              </a:ext>
            </a:extLst>
          </p:cNvPr>
          <p:cNvSpPr txBox="1"/>
          <p:nvPr/>
        </p:nvSpPr>
        <p:spPr>
          <a:xfrm>
            <a:off x="346904" y="10004743"/>
            <a:ext cx="3686253" cy="221208"/>
          </a:xfrm>
          <a:prstGeom prst="rect">
            <a:avLst/>
          </a:prstGeom>
        </p:spPr>
        <p:txBody>
          <a:bodyPr vert="horz" wrap="square" lIns="0" tIns="36189" rIns="0" bIns="0" rtlCol="0">
            <a:spAutoFit/>
          </a:bodyPr>
          <a:lstStyle/>
          <a:p>
            <a:pPr marL="12699">
              <a:spcBef>
                <a:spcPts val="284"/>
              </a:spcBef>
            </a:pPr>
            <a:r>
              <a:rPr lang="en-US" sz="12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TEL ： 000-000-0000      FAX： 000-000-0000</a:t>
            </a:r>
            <a:endParaRPr sz="1200" dirty="0">
              <a:latin typeface="ＭＳ Ｐ明朝" panose="02020600040205080304" pitchFamily="18" charset="-128"/>
              <a:ea typeface="ＭＳ Ｐ明朝" panose="02020600040205080304" pitchFamily="18" charset="-128"/>
              <a:cs typeface="メイリオ"/>
            </a:endParaRPr>
          </a:p>
        </p:txBody>
      </p:sp>
      <p:sp>
        <p:nvSpPr>
          <p:cNvPr id="51" name="object 16">
            <a:extLst>
              <a:ext uri="{FF2B5EF4-FFF2-40B4-BE49-F238E27FC236}">
                <a16:creationId xmlns:a16="http://schemas.microsoft.com/office/drawing/2014/main" id="{66FAFFAA-B710-0A6B-6085-D296A9B86AE6}"/>
              </a:ext>
            </a:extLst>
          </p:cNvPr>
          <p:cNvSpPr txBox="1"/>
          <p:nvPr/>
        </p:nvSpPr>
        <p:spPr>
          <a:xfrm>
            <a:off x="319309" y="9658323"/>
            <a:ext cx="6921056" cy="291360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7143" marR="5079">
              <a:lnSpc>
                <a:spcPts val="800"/>
              </a:lnSpc>
              <a:spcBef>
                <a:spcPts val="505"/>
              </a:spcBef>
            </a:pPr>
            <a:r>
              <a:rPr sz="10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〒000-0000</a:t>
            </a:r>
            <a:r>
              <a:rPr sz="1000" spc="5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 </a:t>
            </a:r>
            <a:r>
              <a:rPr sz="1000" spc="5" dirty="0" err="1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〇〇県〇〇〇〇市〇〇〇〇</a:t>
            </a:r>
            <a:r>
              <a:rPr lang="ja-JP" altLang="en-US" sz="1000" spc="5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街</a:t>
            </a:r>
            <a:r>
              <a:rPr sz="10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12-</a:t>
            </a:r>
            <a:r>
              <a:rPr lang="en-US" altLang="ja-JP" sz="10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34</a:t>
            </a:r>
            <a:r>
              <a:rPr sz="1000" spc="-15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 </a:t>
            </a:r>
            <a:r>
              <a:rPr sz="1000" spc="-15" dirty="0" err="1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〇〇〇ビル</a:t>
            </a:r>
            <a:r>
              <a:rPr sz="1000" spc="-15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00</a:t>
            </a:r>
            <a:r>
              <a:rPr sz="1000" spc="-5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階</a:t>
            </a:r>
            <a:endParaRPr lang="en-US" sz="1000" spc="-50" dirty="0">
              <a:solidFill>
                <a:srgbClr val="231F20"/>
              </a:solidFill>
              <a:latin typeface="HGP明朝B" panose="02020800000000000000" pitchFamily="18" charset="-128"/>
              <a:ea typeface="HGP明朝B" panose="02020800000000000000" pitchFamily="18" charset="-128"/>
              <a:cs typeface="メイリオ"/>
            </a:endParaRPr>
          </a:p>
          <a:p>
            <a:pPr marL="17143" marR="5079">
              <a:lnSpc>
                <a:spcPts val="800"/>
              </a:lnSpc>
              <a:spcBef>
                <a:spcPts val="505"/>
              </a:spcBef>
            </a:pPr>
            <a:r>
              <a:rPr sz="1000" spc="45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営業時間  </a:t>
            </a:r>
            <a:r>
              <a:rPr sz="10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00:00</a:t>
            </a:r>
            <a:r>
              <a:rPr sz="1000" spc="5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 </a:t>
            </a:r>
            <a:r>
              <a:rPr sz="10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～</a:t>
            </a:r>
            <a:r>
              <a:rPr sz="1000" spc="5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00:00（定休日 ○曜日</a:t>
            </a:r>
            <a:r>
              <a:rPr sz="1000" spc="-5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）</a:t>
            </a:r>
            <a:endParaRPr sz="1000" dirty="0">
              <a:latin typeface="HGP明朝B" panose="02020800000000000000" pitchFamily="18" charset="-128"/>
              <a:ea typeface="HGP明朝B" panose="02020800000000000000" pitchFamily="18" charset="-128"/>
              <a:cs typeface="メイリオ"/>
            </a:endParaRPr>
          </a:p>
        </p:txBody>
      </p:sp>
      <p:sp>
        <p:nvSpPr>
          <p:cNvPr id="52" name="object 16">
            <a:extLst>
              <a:ext uri="{FF2B5EF4-FFF2-40B4-BE49-F238E27FC236}">
                <a16:creationId xmlns:a16="http://schemas.microsoft.com/office/drawing/2014/main" id="{500AA67E-6BF7-AD94-D9FE-711EE911B8E1}"/>
              </a:ext>
            </a:extLst>
          </p:cNvPr>
          <p:cNvSpPr txBox="1"/>
          <p:nvPr/>
        </p:nvSpPr>
        <p:spPr>
          <a:xfrm>
            <a:off x="4433933" y="9874362"/>
            <a:ext cx="3067316" cy="61042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lang="ja-JP" altLang="en-US" sz="19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株式会社</a:t>
            </a:r>
            <a:r>
              <a:rPr lang="en-US" altLang="ja-JP" sz="19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 </a:t>
            </a:r>
          </a:p>
          <a:p>
            <a:pPr marL="12699">
              <a:spcBef>
                <a:spcPts val="100"/>
              </a:spcBef>
            </a:pPr>
            <a:r>
              <a:rPr sz="19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メイリオ"/>
              </a:rPr>
              <a:t>〇〇〇コンサルティング</a:t>
            </a:r>
            <a:endParaRPr sz="1900" dirty="0">
              <a:latin typeface="HGP明朝B" panose="02020800000000000000" pitchFamily="18" charset="-128"/>
              <a:ea typeface="HGP明朝B" panose="02020800000000000000" pitchFamily="18" charset="-128"/>
              <a:cs typeface="メイリオ"/>
            </a:endParaRPr>
          </a:p>
        </p:txBody>
      </p:sp>
      <p:sp>
        <p:nvSpPr>
          <p:cNvPr id="54" name="object 14">
            <a:extLst>
              <a:ext uri="{FF2B5EF4-FFF2-40B4-BE49-F238E27FC236}">
                <a16:creationId xmlns:a16="http://schemas.microsoft.com/office/drawing/2014/main" id="{98A4814B-C19A-1561-4212-F26A9816B2D1}"/>
              </a:ext>
            </a:extLst>
          </p:cNvPr>
          <p:cNvSpPr txBox="1"/>
          <p:nvPr/>
        </p:nvSpPr>
        <p:spPr>
          <a:xfrm>
            <a:off x="344172" y="10281011"/>
            <a:ext cx="2346166" cy="221208"/>
          </a:xfrm>
          <a:prstGeom prst="rect">
            <a:avLst/>
          </a:prstGeom>
        </p:spPr>
        <p:txBody>
          <a:bodyPr vert="horz" wrap="square" lIns="0" tIns="36189" rIns="0" bIns="0" rtlCol="0">
            <a:spAutoFit/>
          </a:bodyPr>
          <a:lstStyle/>
          <a:p>
            <a:pPr marL="12699">
              <a:spcBef>
                <a:spcPts val="284"/>
              </a:spcBef>
            </a:pPr>
            <a:r>
              <a:rPr lang="en-US" sz="1200" dirty="0">
                <a:solidFill>
                  <a:srgbClr val="231F2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メイリオ"/>
              </a:rPr>
              <a:t>E-mail ：sample-sample@samp.jp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1E73191-7D63-B840-06A9-925A87DB5EBE}"/>
              </a:ext>
            </a:extLst>
          </p:cNvPr>
          <p:cNvSpPr txBox="1"/>
          <p:nvPr/>
        </p:nvSpPr>
        <p:spPr>
          <a:xfrm>
            <a:off x="344172" y="3627426"/>
            <a:ext cx="2957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中小企業をもっと知る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2E56F9B1-65AD-8012-E104-9468B704A61B}"/>
              </a:ext>
            </a:extLst>
          </p:cNvPr>
          <p:cNvSpPr txBox="1"/>
          <p:nvPr/>
        </p:nvSpPr>
        <p:spPr>
          <a:xfrm>
            <a:off x="264135" y="4149755"/>
            <a:ext cx="56999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経営戦力セミナー</a:t>
            </a:r>
          </a:p>
        </p:txBody>
      </p:sp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257</TotalTime>
  <Words>129</Words>
  <PresentationFormat>ユーザー設定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HGP明朝B</vt:lpstr>
      <vt:lpstr>ＭＳ Ｐ明朝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2023-11-30T05:34:33Z</dcterms:modified>
</cp:coreProperties>
</file>