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F50B"/>
    <a:srgbClr val="0E19FA"/>
    <a:srgbClr val="EC243C"/>
    <a:srgbClr val="DAD0C2"/>
    <a:srgbClr val="CDBBA7"/>
    <a:srgbClr val="C6A6B1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36" autoAdjust="0"/>
  </p:normalViewPr>
  <p:slideViewPr>
    <p:cSldViewPr snapToGrid="0">
      <p:cViewPr varScale="1">
        <p:scale>
          <a:sx n="71" d="100"/>
          <a:sy n="71" d="100"/>
        </p:scale>
        <p:origin x="2292" y="54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2680FE81-41B6-026E-5F77-CEF685B79B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14463" y="22002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7">
            <a:extLst>
              <a:ext uri="{FF2B5EF4-FFF2-40B4-BE49-F238E27FC236}">
                <a16:creationId xmlns:a16="http://schemas.microsoft.com/office/drawing/2014/main" id="{9D21288C-046C-0D4E-C411-634B7087E5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20655" y="5474374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2023/10/31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70C1933-B9B4-B020-0BF0-8349D2E1AB71}"/>
              </a:ext>
            </a:extLst>
          </p:cNvPr>
          <p:cNvSpPr/>
          <p:nvPr/>
        </p:nvSpPr>
        <p:spPr>
          <a:xfrm>
            <a:off x="0" y="-15780"/>
            <a:ext cx="7559675" cy="34733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600B52D-D81E-237C-F6C8-065C8CBCF819}"/>
              </a:ext>
            </a:extLst>
          </p:cNvPr>
          <p:cNvSpPr/>
          <p:nvPr/>
        </p:nvSpPr>
        <p:spPr>
          <a:xfrm>
            <a:off x="0" y="5981075"/>
            <a:ext cx="7559675" cy="47107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16096AF-17CC-5308-6659-82EEF39BBCE1}"/>
              </a:ext>
            </a:extLst>
          </p:cNvPr>
          <p:cNvSpPr/>
          <p:nvPr/>
        </p:nvSpPr>
        <p:spPr>
          <a:xfrm>
            <a:off x="430033" y="6588238"/>
            <a:ext cx="6696000" cy="27851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23BA4481-94FD-3CB1-3918-397E6BA56E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96" b="27964"/>
          <a:stretch/>
        </p:blipFill>
        <p:spPr>
          <a:xfrm>
            <a:off x="-235909" y="6195690"/>
            <a:ext cx="7559675" cy="92868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7C186F6-56D4-7312-51FA-6CB672BA30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685" y="3245805"/>
            <a:ext cx="4024303" cy="3018227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5990923-DC68-4C15-AED5-632BEB64E7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95" y="277169"/>
            <a:ext cx="6927273" cy="3003922"/>
          </a:xfrm>
          <a:prstGeom prst="rect">
            <a:avLst/>
          </a:prstGeom>
        </p:spPr>
      </p:pic>
      <p:sp>
        <p:nvSpPr>
          <p:cNvPr id="7" name="楕円 6">
            <a:extLst>
              <a:ext uri="{FF2B5EF4-FFF2-40B4-BE49-F238E27FC236}">
                <a16:creationId xmlns:a16="http://schemas.microsoft.com/office/drawing/2014/main" id="{23FAA1CD-E9AB-396C-3401-FBF9BE56DC19}"/>
              </a:ext>
            </a:extLst>
          </p:cNvPr>
          <p:cNvSpPr/>
          <p:nvPr/>
        </p:nvSpPr>
        <p:spPr>
          <a:xfrm>
            <a:off x="1344052" y="655834"/>
            <a:ext cx="849637" cy="84963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24C5B8AF-15E8-990F-D8DC-9CA9B49AAAB3}"/>
              </a:ext>
            </a:extLst>
          </p:cNvPr>
          <p:cNvSpPr/>
          <p:nvPr/>
        </p:nvSpPr>
        <p:spPr>
          <a:xfrm>
            <a:off x="2022441" y="655834"/>
            <a:ext cx="849640" cy="84964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E5D6B56-C0F0-27C8-0B13-280178F8FD4D}"/>
              </a:ext>
            </a:extLst>
          </p:cNvPr>
          <p:cNvSpPr txBox="1"/>
          <p:nvPr/>
        </p:nvSpPr>
        <p:spPr>
          <a:xfrm>
            <a:off x="1464070" y="757489"/>
            <a:ext cx="646331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心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E67EDA8-83C9-9B0B-2658-C0FCE5665070}"/>
              </a:ext>
            </a:extLst>
          </p:cNvPr>
          <p:cNvSpPr txBox="1"/>
          <p:nvPr/>
        </p:nvSpPr>
        <p:spPr>
          <a:xfrm>
            <a:off x="2124095" y="757489"/>
            <a:ext cx="646331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配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7F0B2B4-A0CE-BE26-0965-56C8AD3AE2F1}"/>
              </a:ext>
            </a:extLst>
          </p:cNvPr>
          <p:cNvSpPr txBox="1"/>
          <p:nvPr/>
        </p:nvSpPr>
        <p:spPr>
          <a:xfrm>
            <a:off x="2800768" y="976160"/>
            <a:ext cx="1390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なこと、</a:t>
            </a: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2772F627-507D-1D2C-63C0-EC8820700CAA}"/>
              </a:ext>
            </a:extLst>
          </p:cNvPr>
          <p:cNvSpPr/>
          <p:nvPr/>
        </p:nvSpPr>
        <p:spPr>
          <a:xfrm>
            <a:off x="4110376" y="660504"/>
            <a:ext cx="849637" cy="84963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C2CD9C45-0D24-85C7-D64F-2ECF177FD7FC}"/>
              </a:ext>
            </a:extLst>
          </p:cNvPr>
          <p:cNvSpPr/>
          <p:nvPr/>
        </p:nvSpPr>
        <p:spPr>
          <a:xfrm>
            <a:off x="4788765" y="660504"/>
            <a:ext cx="849640" cy="84964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7824132-8C25-F595-A29A-CDD6932ADD0A}"/>
              </a:ext>
            </a:extLst>
          </p:cNvPr>
          <p:cNvSpPr txBox="1"/>
          <p:nvPr/>
        </p:nvSpPr>
        <p:spPr>
          <a:xfrm>
            <a:off x="4230394" y="762159"/>
            <a:ext cx="646331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不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32C79D7-0923-3BC8-9C4B-CBE9D675816A}"/>
              </a:ext>
            </a:extLst>
          </p:cNvPr>
          <p:cNvSpPr txBox="1"/>
          <p:nvPr/>
        </p:nvSpPr>
        <p:spPr>
          <a:xfrm>
            <a:off x="4890419" y="762159"/>
            <a:ext cx="646331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安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7C4BCF6-08D0-C546-9E4A-66C32D04A478}"/>
              </a:ext>
            </a:extLst>
          </p:cNvPr>
          <p:cNvSpPr txBox="1"/>
          <p:nvPr/>
        </p:nvSpPr>
        <p:spPr>
          <a:xfrm>
            <a:off x="5629362" y="982251"/>
            <a:ext cx="1390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なこと、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77DC213-BEEA-9E78-643F-30B7A45CC944}"/>
              </a:ext>
            </a:extLst>
          </p:cNvPr>
          <p:cNvSpPr txBox="1"/>
          <p:nvPr/>
        </p:nvSpPr>
        <p:spPr>
          <a:xfrm>
            <a:off x="1966199" y="1701304"/>
            <a:ext cx="3876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ご相談ください。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A0404C5-87B3-1743-6682-AE792B92AB87}"/>
              </a:ext>
            </a:extLst>
          </p:cNvPr>
          <p:cNvSpPr txBox="1"/>
          <p:nvPr/>
        </p:nvSpPr>
        <p:spPr>
          <a:xfrm>
            <a:off x="1181100" y="6388183"/>
            <a:ext cx="5196839" cy="40011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noAutofit/>
          </a:bodyPr>
          <a:lstStyle/>
          <a:p>
            <a:pPr algn="ctr"/>
            <a:r>
              <a:rPr kumimoji="1" lang="ja-JP" altLang="en-US" sz="2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〇〇〇無料相談会のご案内</a:t>
            </a:r>
          </a:p>
        </p:txBody>
      </p:sp>
      <p:sp>
        <p:nvSpPr>
          <p:cNvPr id="36" name="四角形: 角を丸くする 35">
            <a:extLst>
              <a:ext uri="{FF2B5EF4-FFF2-40B4-BE49-F238E27FC236}">
                <a16:creationId xmlns:a16="http://schemas.microsoft.com/office/drawing/2014/main" id="{57989DFD-12A4-C4A0-0399-973AA1809733}"/>
              </a:ext>
            </a:extLst>
          </p:cNvPr>
          <p:cNvSpPr/>
          <p:nvPr/>
        </p:nvSpPr>
        <p:spPr>
          <a:xfrm>
            <a:off x="792000" y="8274570"/>
            <a:ext cx="1499016" cy="3988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開催日</a:t>
            </a:r>
          </a:p>
        </p:txBody>
      </p: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9FA7D050-F335-7FE5-6FDF-02ECAC3EEA10}"/>
              </a:ext>
            </a:extLst>
          </p:cNvPr>
          <p:cNvSpPr/>
          <p:nvPr/>
        </p:nvSpPr>
        <p:spPr>
          <a:xfrm>
            <a:off x="3031200" y="8276400"/>
            <a:ext cx="1499016" cy="3988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開催時間</a:t>
            </a:r>
          </a:p>
        </p:txBody>
      </p:sp>
      <p:sp>
        <p:nvSpPr>
          <p:cNvPr id="38" name="四角形: 角を丸くする 37">
            <a:extLst>
              <a:ext uri="{FF2B5EF4-FFF2-40B4-BE49-F238E27FC236}">
                <a16:creationId xmlns:a16="http://schemas.microsoft.com/office/drawing/2014/main" id="{0C65D430-1979-4871-BCAD-10B1EC9DD2E6}"/>
              </a:ext>
            </a:extLst>
          </p:cNvPr>
          <p:cNvSpPr/>
          <p:nvPr/>
        </p:nvSpPr>
        <p:spPr>
          <a:xfrm>
            <a:off x="5270400" y="8274569"/>
            <a:ext cx="1499016" cy="39880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開催場所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3B94920-ADBC-3DF2-0982-4FDFDA640665}"/>
              </a:ext>
            </a:extLst>
          </p:cNvPr>
          <p:cNvSpPr txBox="1"/>
          <p:nvPr/>
        </p:nvSpPr>
        <p:spPr>
          <a:xfrm>
            <a:off x="774000" y="8758800"/>
            <a:ext cx="1534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〇</a:t>
            </a:r>
            <a:r>
              <a:rPr kumimoji="1" lang="en-US" altLang="ja-JP" sz="2400" dirty="0"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/</a:t>
            </a:r>
            <a:r>
              <a:rPr kumimoji="1" lang="ja-JP" altLang="en-US" sz="2400" dirty="0"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〇</a:t>
            </a:r>
            <a:r>
              <a:rPr kumimoji="1" lang="en-US" altLang="ja-JP" sz="2000" dirty="0"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(Sun)</a:t>
            </a:r>
            <a:endParaRPr kumimoji="1" lang="ja-JP" altLang="en-US" sz="2000" dirty="0">
              <a:latin typeface="Yu Gothic UI Semibold" panose="020B0700000000000000" pitchFamily="50" charset="-128"/>
              <a:ea typeface="Yu Gothic UI Semibold" panose="020B0700000000000000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D5EA122F-D0C1-EDFE-74DA-1396C976544F}"/>
              </a:ext>
            </a:extLst>
          </p:cNvPr>
          <p:cNvSpPr txBox="1"/>
          <p:nvPr/>
        </p:nvSpPr>
        <p:spPr>
          <a:xfrm>
            <a:off x="2777966" y="8759676"/>
            <a:ext cx="20120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00:00</a:t>
            </a:r>
            <a:r>
              <a:rPr kumimoji="1" lang="ja-JP" altLang="en-US" sz="2400" dirty="0"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～</a:t>
            </a:r>
            <a:r>
              <a:rPr kumimoji="1" lang="en-US" altLang="ja-JP" sz="2400" dirty="0"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00:00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D1E0D71-6EBC-2A68-B5B4-9BA4F259B88C}"/>
              </a:ext>
            </a:extLst>
          </p:cNvPr>
          <p:cNvSpPr txBox="1"/>
          <p:nvPr/>
        </p:nvSpPr>
        <p:spPr>
          <a:xfrm>
            <a:off x="5291252" y="8790453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〇〇〇会館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B8DF7533-C2B6-EB3E-4229-94FE1F491C26}"/>
              </a:ext>
            </a:extLst>
          </p:cNvPr>
          <p:cNvSpPr txBox="1"/>
          <p:nvPr/>
        </p:nvSpPr>
        <p:spPr>
          <a:xfrm>
            <a:off x="539584" y="7092734"/>
            <a:ext cx="65864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任意のテキストを入れてください。任意のテキストを入れてください。</a:t>
            </a:r>
          </a:p>
          <a:p>
            <a:r>
              <a:rPr kumimoji="1" lang="ja-JP" altLang="en-US" sz="1600" dirty="0"/>
              <a:t>任意のテキストを入れてください。任意のテキストを入れてください。</a:t>
            </a:r>
          </a:p>
          <a:p>
            <a:r>
              <a:rPr kumimoji="1" lang="ja-JP" altLang="en-US" sz="1600" dirty="0"/>
              <a:t>任意のテキストを入れてください。任意のテキストを入れてください。</a:t>
            </a:r>
          </a:p>
          <a:p>
            <a:r>
              <a:rPr kumimoji="1" lang="ja-JP" altLang="en-US" sz="1600" dirty="0"/>
              <a:t>任意のテキストを入れてください。任意のテキストを入れてください。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3ADF323-F1AB-54F7-0CBB-0A69918F68CC}"/>
              </a:ext>
            </a:extLst>
          </p:cNvPr>
          <p:cNvSpPr/>
          <p:nvPr/>
        </p:nvSpPr>
        <p:spPr>
          <a:xfrm>
            <a:off x="432000" y="9579434"/>
            <a:ext cx="2032496" cy="3730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お問い合わせ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5268939-6289-9B9A-946D-DD04B5F986E9}"/>
              </a:ext>
            </a:extLst>
          </p:cNvPr>
          <p:cNvSpPr txBox="1"/>
          <p:nvPr/>
        </p:nvSpPr>
        <p:spPr>
          <a:xfrm>
            <a:off x="432000" y="9994005"/>
            <a:ext cx="357469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2400" dirty="0"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TEL. </a:t>
            </a:r>
            <a:r>
              <a:rPr kumimoji="1" lang="en-US" altLang="ja-JP" sz="3600" dirty="0"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000-000-0000</a:t>
            </a:r>
            <a:endParaRPr kumimoji="1" lang="ja-JP" altLang="en-US" sz="3600" dirty="0">
              <a:latin typeface="Yu Gothic UI Semibold" panose="020B0700000000000000" pitchFamily="50" charset="-128"/>
              <a:ea typeface="Yu Gothic UI Semibold" panose="020B0700000000000000" pitchFamily="50" charset="-128"/>
            </a:endParaRPr>
          </a:p>
        </p:txBody>
      </p:sp>
      <p:sp>
        <p:nvSpPr>
          <p:cNvPr id="46" name="object 24">
            <a:extLst>
              <a:ext uri="{FF2B5EF4-FFF2-40B4-BE49-F238E27FC236}">
                <a16:creationId xmlns:a16="http://schemas.microsoft.com/office/drawing/2014/main" id="{BF2492D2-FDF7-1F88-841A-B6C899F0D62F}"/>
              </a:ext>
            </a:extLst>
          </p:cNvPr>
          <p:cNvSpPr txBox="1"/>
          <p:nvPr/>
        </p:nvSpPr>
        <p:spPr>
          <a:xfrm>
            <a:off x="4320000" y="10088379"/>
            <a:ext cx="3123130" cy="364200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marL="12699">
              <a:spcBef>
                <a:spcPts val="100"/>
              </a:spcBef>
            </a:pPr>
            <a:r>
              <a:rPr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〒000-0000 〇〇県〇〇〇市〇〇〇〇街12-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3</a:t>
            </a:r>
            <a:r>
              <a:rPr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4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  <a:p>
            <a:pPr marL="12699">
              <a:spcBef>
                <a:spcPts val="100"/>
              </a:spcBef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 </a:t>
            </a:r>
            <a:r>
              <a:rPr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〇〇〇ビル </a:t>
            </a:r>
            <a:r>
              <a:rPr sz="1100" spc="-1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00</a:t>
            </a:r>
            <a:r>
              <a:rPr sz="11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階</a:t>
            </a:r>
            <a:endParaRPr lang="en-US" sz="1100" spc="-50" dirty="0">
              <a:solidFill>
                <a:schemeClr val="tx1">
                  <a:lumMod val="75000"/>
                  <a:lumOff val="25000"/>
                </a:schemeClr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3532C0CD-A49E-815A-0F02-18D72953B969}"/>
              </a:ext>
            </a:extLst>
          </p:cNvPr>
          <p:cNvSpPr txBox="1"/>
          <p:nvPr/>
        </p:nvSpPr>
        <p:spPr>
          <a:xfrm>
            <a:off x="4320000" y="9656537"/>
            <a:ext cx="179536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ja-JP" altLang="en-US" sz="2000" dirty="0"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〇〇〇文化会館</a:t>
            </a:r>
          </a:p>
        </p:txBody>
      </p:sp>
    </p:spTree>
    <p:extLst>
      <p:ext uri="{BB962C8B-B14F-4D97-AF65-F5344CB8AC3E}">
        <p14:creationId xmlns:p14="http://schemas.microsoft.com/office/powerpoint/2010/main" val="1775966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325</TotalTime>
  <Words>109</Words>
  <PresentationFormat>ユーザー設定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HGP創英角ﾎﾟｯﾌﾟ体</vt:lpstr>
      <vt:lpstr>HG創英角ｺﾞｼｯｸUB</vt:lpstr>
      <vt:lpstr>Yu Gothic UI Semibold</vt:lpstr>
      <vt:lpstr>游ゴシック</vt:lpstr>
      <vt:lpstr>游ゴシック Medium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2023-10-16T04:15:45Z</dcterms:created>
  <dcterms:modified xsi:type="dcterms:W3CDTF">2023-10-31T09:30:51Z</dcterms:modified>
</cp:coreProperties>
</file>