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8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529D"/>
    <a:srgbClr val="00C9FF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32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3019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308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67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図プレースホルダー 7">
            <a:extLst>
              <a:ext uri="{FF2B5EF4-FFF2-40B4-BE49-F238E27FC236}">
                <a16:creationId xmlns:a16="http://schemas.microsoft.com/office/drawing/2014/main" id="{FBD8A4D4-D69E-E4E6-4BB2-FA47AF4B63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0575" y="6115050"/>
            <a:ext cx="1885950" cy="1371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654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2101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4651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478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図プレースホルダー 5">
            <a:extLst>
              <a:ext uri="{FF2B5EF4-FFF2-40B4-BE49-F238E27FC236}">
                <a16:creationId xmlns:a16="http://schemas.microsoft.com/office/drawing/2014/main" id="{DD56F86F-370B-AA9B-286B-16095004E6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20913" y="26574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図プレースホルダー 5">
            <a:extLst>
              <a:ext uri="{FF2B5EF4-FFF2-40B4-BE49-F238E27FC236}">
                <a16:creationId xmlns:a16="http://schemas.microsoft.com/office/drawing/2014/main" id="{129A91E9-6019-7D1B-72D4-745B49C182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73313" y="28098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図プレースホルダー 5">
            <a:extLst>
              <a:ext uri="{FF2B5EF4-FFF2-40B4-BE49-F238E27FC236}">
                <a16:creationId xmlns:a16="http://schemas.microsoft.com/office/drawing/2014/main" id="{D3A337BD-1804-F3DE-9267-BD23FE68F1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25713" y="29622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図プレースホルダー 5">
            <a:extLst>
              <a:ext uri="{FF2B5EF4-FFF2-40B4-BE49-F238E27FC236}">
                <a16:creationId xmlns:a16="http://schemas.microsoft.com/office/drawing/2014/main" id="{86052FB9-B4D6-F524-5539-ADD181B439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678113" y="31146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図プレースホルダー 5">
            <a:extLst>
              <a:ext uri="{FF2B5EF4-FFF2-40B4-BE49-F238E27FC236}">
                <a16:creationId xmlns:a16="http://schemas.microsoft.com/office/drawing/2014/main" id="{13D96A49-40D5-EC25-EC6D-A34C9A80F7E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0513" y="32670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1" name="図プレースホルダー 5">
            <a:extLst>
              <a:ext uri="{FF2B5EF4-FFF2-40B4-BE49-F238E27FC236}">
                <a16:creationId xmlns:a16="http://schemas.microsoft.com/office/drawing/2014/main" id="{143472E7-40A9-A053-D37B-22C49FDD085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82913" y="3419475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42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709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21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B372E-C1E2-4529-A475-C1A804ED92CB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31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27002F5-4F3A-33C1-DADE-4A6B32FE8E0C}"/>
              </a:ext>
            </a:extLst>
          </p:cNvPr>
          <p:cNvSpPr/>
          <p:nvPr/>
        </p:nvSpPr>
        <p:spPr>
          <a:xfrm>
            <a:off x="-10800" y="-10800"/>
            <a:ext cx="7581600" cy="10713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4D5934B-434A-AEE5-3052-F443F4CD1D11}"/>
              </a:ext>
            </a:extLst>
          </p:cNvPr>
          <p:cNvSpPr/>
          <p:nvPr/>
        </p:nvSpPr>
        <p:spPr>
          <a:xfrm rot="5400000">
            <a:off x="-1173818" y="887211"/>
            <a:ext cx="10116612" cy="8051594"/>
          </a:xfrm>
          <a:prstGeom prst="rtTriangle">
            <a:avLst/>
          </a:prstGeom>
          <a:solidFill>
            <a:srgbClr val="E5529D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DDC957-1225-5635-818B-42194C224A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5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005" t="673" r="13896" b="5543"/>
          <a:stretch/>
        </p:blipFill>
        <p:spPr>
          <a:xfrm>
            <a:off x="-54000" y="-54000"/>
            <a:ext cx="7668000" cy="1081558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object 3">
            <a:extLst>
              <a:ext uri="{FF2B5EF4-FFF2-40B4-BE49-F238E27FC236}">
                <a16:creationId xmlns:a16="http://schemas.microsoft.com/office/drawing/2014/main" id="{0A6EFB98-815E-958D-88A9-EABD58137B02}"/>
              </a:ext>
            </a:extLst>
          </p:cNvPr>
          <p:cNvSpPr txBox="1"/>
          <p:nvPr/>
        </p:nvSpPr>
        <p:spPr>
          <a:xfrm>
            <a:off x="402781" y="1573241"/>
            <a:ext cx="6097909" cy="1166813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95591"/>
              </a:prstClr>
            </a:outerShdw>
          </a:effectLst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lang="en-US" sz="7499" i="1" dirty="0">
                <a:solidFill>
                  <a:srgbClr val="FFFFFF"/>
                </a:solidFill>
                <a:latin typeface="Britannic Bold" panose="020F0502020204030204" pitchFamily="34" charset="0"/>
                <a:ea typeface="HGSｺﾞｼｯｸE" panose="020B0900000000000000" pitchFamily="50" charset="-128"/>
                <a:cs typeface="Apple Chancery" panose="03020702040506060504" pitchFamily="66" charset="-79"/>
              </a:rPr>
              <a:t>Night</a:t>
            </a:r>
            <a:r>
              <a:rPr sz="7499" i="1" spc="-5" dirty="0">
                <a:solidFill>
                  <a:srgbClr val="FFFFFF"/>
                </a:solidFill>
                <a:latin typeface="Britannic Bold" panose="020F0502020204030204" pitchFamily="34" charset="0"/>
                <a:ea typeface="HGSｺﾞｼｯｸE" panose="020B0900000000000000" pitchFamily="50" charset="-128"/>
                <a:cs typeface="Apple Chancery" panose="03020702040506060504" pitchFamily="66" charset="-79"/>
              </a:rPr>
              <a:t> </a:t>
            </a:r>
            <a:r>
              <a:rPr sz="7499" i="1" spc="-10" dirty="0">
                <a:solidFill>
                  <a:srgbClr val="FFFFFF"/>
                </a:solidFill>
                <a:latin typeface="Britannic Bold" panose="020F0502020204030204" pitchFamily="34" charset="0"/>
                <a:ea typeface="HGSｺﾞｼｯｸE" panose="020B0900000000000000" pitchFamily="50" charset="-128"/>
                <a:cs typeface="Apple Chancery" panose="03020702040506060504" pitchFamily="66" charset="-79"/>
              </a:rPr>
              <a:t>Festival</a:t>
            </a:r>
            <a:endParaRPr sz="7499" i="1" dirty="0">
              <a:latin typeface="Britannic Bold" panose="020F0502020204030204" pitchFamily="34" charset="0"/>
              <a:ea typeface="HGSｺﾞｼｯｸE" panose="020B0900000000000000" pitchFamily="50" charset="-128"/>
              <a:cs typeface="Apple Chancery" panose="03020702040506060504" pitchFamily="66" charset="-79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A0314475-8525-32F3-804D-92A67954A6C4}"/>
              </a:ext>
            </a:extLst>
          </p:cNvPr>
          <p:cNvSpPr txBox="1"/>
          <p:nvPr/>
        </p:nvSpPr>
        <p:spPr>
          <a:xfrm>
            <a:off x="693916" y="594930"/>
            <a:ext cx="3587610" cy="1166856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95591"/>
              </a:prstClr>
            </a:outerShdw>
          </a:effectLst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lang="en-US" sz="7499" i="1" dirty="0">
                <a:solidFill>
                  <a:srgbClr val="FFFFFF"/>
                </a:solidFill>
                <a:latin typeface="Britannic Bold" panose="020F0502020204030204" pitchFamily="34" charset="0"/>
                <a:ea typeface="HGSｺﾞｼｯｸE" panose="020B0900000000000000" pitchFamily="50" charset="-128"/>
                <a:cs typeface="Apple Chancery" panose="03020702040506060504" pitchFamily="66" charset="-79"/>
              </a:rPr>
              <a:t>Autumn</a:t>
            </a:r>
            <a:endParaRPr sz="7499" i="1" dirty="0">
              <a:latin typeface="Britannic Bold" panose="020F0502020204030204" pitchFamily="34" charset="0"/>
              <a:ea typeface="HGSｺﾞｼｯｸE" panose="020B0900000000000000" pitchFamily="50" charset="-128"/>
              <a:cs typeface="Apple Chancery" panose="03020702040506060504" pitchFamily="66" charset="-79"/>
            </a:endParaRPr>
          </a:p>
        </p:txBody>
      </p:sp>
      <p:sp>
        <p:nvSpPr>
          <p:cNvPr id="9" name="object 51">
            <a:extLst>
              <a:ext uri="{FF2B5EF4-FFF2-40B4-BE49-F238E27FC236}">
                <a16:creationId xmlns:a16="http://schemas.microsoft.com/office/drawing/2014/main" id="{602FE6FC-9259-1871-017D-D2872B1EDF28}"/>
              </a:ext>
            </a:extLst>
          </p:cNvPr>
          <p:cNvSpPr txBox="1"/>
          <p:nvPr/>
        </p:nvSpPr>
        <p:spPr>
          <a:xfrm>
            <a:off x="2786217" y="2728381"/>
            <a:ext cx="1495309" cy="397486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2500" b="1" dirty="0">
                <a:solidFill>
                  <a:srgbClr val="FFFFFF"/>
                </a:solidFill>
                <a:latin typeface="Arial" panose="020B0604020202020204" pitchFamily="34" charset="0"/>
                <a:cs typeface="メイリオ"/>
              </a:rPr>
              <a:t>in </a:t>
            </a:r>
            <a:r>
              <a:rPr sz="2500" b="1" spc="-10" dirty="0">
                <a:solidFill>
                  <a:srgbClr val="FFFFFF"/>
                </a:solidFill>
                <a:latin typeface="Britannic Bold" panose="020F0502020204030204" pitchFamily="34" charset="0"/>
                <a:cs typeface="メイリオ"/>
              </a:rPr>
              <a:t>TOKYO</a:t>
            </a:r>
            <a:endParaRPr sz="2500" b="1" dirty="0">
              <a:latin typeface="Britannic Bold" panose="020F0502020204030204" pitchFamily="34" charset="0"/>
              <a:cs typeface="メイリオ"/>
            </a:endParaRPr>
          </a:p>
        </p:txBody>
      </p:sp>
      <p:sp>
        <p:nvSpPr>
          <p:cNvPr id="11" name="十角形 10">
            <a:extLst>
              <a:ext uri="{FF2B5EF4-FFF2-40B4-BE49-F238E27FC236}">
                <a16:creationId xmlns:a16="http://schemas.microsoft.com/office/drawing/2014/main" id="{4AD8524F-1BC6-B36B-8FD8-C2693966E35A}"/>
              </a:ext>
            </a:extLst>
          </p:cNvPr>
          <p:cNvSpPr/>
          <p:nvPr/>
        </p:nvSpPr>
        <p:spPr>
          <a:xfrm rot="1698513">
            <a:off x="534236" y="3121864"/>
            <a:ext cx="1529864" cy="1529864"/>
          </a:xfrm>
          <a:prstGeom prst="dec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object 30">
            <a:extLst>
              <a:ext uri="{FF2B5EF4-FFF2-40B4-BE49-F238E27FC236}">
                <a16:creationId xmlns:a16="http://schemas.microsoft.com/office/drawing/2014/main" id="{0012BB1B-43B7-C510-7DF5-70DBDEACCBDD}"/>
              </a:ext>
            </a:extLst>
          </p:cNvPr>
          <p:cNvSpPr txBox="1"/>
          <p:nvPr/>
        </p:nvSpPr>
        <p:spPr>
          <a:xfrm rot="105566">
            <a:off x="656794" y="3554795"/>
            <a:ext cx="1279693" cy="9281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sz="4000" b="1" spc="-2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メイリオ"/>
              </a:rPr>
              <a:t>0/00</a:t>
            </a:r>
            <a:endParaRPr lang="en-US" sz="4000" b="1" spc="-2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メイリオ"/>
            </a:endParaRPr>
          </a:p>
          <a:p>
            <a:pPr algn="ctr">
              <a:lnSpc>
                <a:spcPts val="3500"/>
              </a:lnSpc>
            </a:pPr>
            <a:r>
              <a:rPr lang="en-US" sz="4000" b="1" spc="-25" dirty="0">
                <a:solidFill>
                  <a:schemeClr val="tx1">
                    <a:lumMod val="65000"/>
                    <a:lumOff val="35000"/>
                  </a:schemeClr>
                </a:solidFill>
                <a:latin typeface="Britannic Bold" panose="020F0502020204030204" pitchFamily="34" charset="0"/>
                <a:cs typeface="メイリオ"/>
              </a:rPr>
              <a:t>Sat</a:t>
            </a:r>
            <a:endParaRPr sz="4000" b="1" dirty="0">
              <a:solidFill>
                <a:schemeClr val="tx1">
                  <a:lumMod val="65000"/>
                  <a:lumOff val="35000"/>
                </a:schemeClr>
              </a:solidFill>
              <a:latin typeface="Britannic Bold" panose="020F0502020204030204" pitchFamily="34" charset="0"/>
              <a:cs typeface="メイリオ"/>
            </a:endParaRPr>
          </a:p>
        </p:txBody>
      </p:sp>
      <p:sp>
        <p:nvSpPr>
          <p:cNvPr id="14" name="object 70">
            <a:extLst>
              <a:ext uri="{FF2B5EF4-FFF2-40B4-BE49-F238E27FC236}">
                <a16:creationId xmlns:a16="http://schemas.microsoft.com/office/drawing/2014/main" id="{9BD6E46A-7190-F16F-5D4B-DD6479B5A442}"/>
              </a:ext>
            </a:extLst>
          </p:cNvPr>
          <p:cNvSpPr txBox="1"/>
          <p:nvPr/>
        </p:nvSpPr>
        <p:spPr>
          <a:xfrm>
            <a:off x="328852" y="10279878"/>
            <a:ext cx="4439694" cy="19748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100"/>
              </a:spcBef>
              <a:tabLst>
                <a:tab pos="1065423" algn="l"/>
              </a:tabLst>
            </a:pPr>
            <a:r>
              <a:rPr sz="12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詳</a:t>
            </a:r>
            <a:r>
              <a:rPr lang="ja-JP" altLang="en-US" sz="12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細</a:t>
            </a:r>
            <a:r>
              <a:rPr sz="1200" spc="110" dirty="0" err="1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は</a:t>
            </a:r>
            <a:r>
              <a:rPr sz="1200" spc="-10" dirty="0" err="1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HP</a:t>
            </a:r>
            <a:r>
              <a:rPr sz="1200" spc="-25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</a:t>
            </a:r>
            <a:r>
              <a:rPr sz="12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よ</a:t>
            </a:r>
            <a:r>
              <a:rPr sz="1200" spc="-5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り</a:t>
            </a:r>
            <a:r>
              <a:rPr sz="12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	</a:t>
            </a:r>
            <a:r>
              <a:rPr sz="12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URL</a:t>
            </a:r>
            <a:r>
              <a:rPr lang="en-US" sz="12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: </a:t>
            </a:r>
            <a:r>
              <a:rPr sz="12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https://www.</a:t>
            </a:r>
            <a:r>
              <a:rPr lang="ja-JP" altLang="en-US" sz="12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○○○</a:t>
            </a:r>
            <a:r>
              <a:rPr sz="12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.jp/</a:t>
            </a:r>
            <a:endParaRPr sz="12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15" name="object 71">
            <a:extLst>
              <a:ext uri="{FF2B5EF4-FFF2-40B4-BE49-F238E27FC236}">
                <a16:creationId xmlns:a16="http://schemas.microsoft.com/office/drawing/2014/main" id="{66F94062-0926-03A9-0DD4-D22E33D43B8E}"/>
              </a:ext>
            </a:extLst>
          </p:cNvPr>
          <p:cNvSpPr txBox="1"/>
          <p:nvPr/>
        </p:nvSpPr>
        <p:spPr>
          <a:xfrm>
            <a:off x="1775655" y="7942510"/>
            <a:ext cx="3189211" cy="443709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TEL</a:t>
            </a:r>
            <a:r>
              <a:rPr sz="27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.</a:t>
            </a:r>
            <a:r>
              <a:rPr sz="28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000-000-</a:t>
            </a:r>
            <a:r>
              <a:rPr sz="2800" spc="-2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0000</a:t>
            </a:r>
            <a:endParaRPr sz="28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16" name="object 74">
            <a:extLst>
              <a:ext uri="{FF2B5EF4-FFF2-40B4-BE49-F238E27FC236}">
                <a16:creationId xmlns:a16="http://schemas.microsoft.com/office/drawing/2014/main" id="{7767A5D0-C7C2-EF4D-E00A-DE72B9B58509}"/>
              </a:ext>
            </a:extLst>
          </p:cNvPr>
          <p:cNvSpPr txBox="1"/>
          <p:nvPr/>
        </p:nvSpPr>
        <p:spPr>
          <a:xfrm>
            <a:off x="1478231" y="9835726"/>
            <a:ext cx="3411383" cy="319998"/>
          </a:xfrm>
          <a:prstGeom prst="rect">
            <a:avLst/>
          </a:prstGeom>
        </p:spPr>
        <p:txBody>
          <a:bodyPr vert="horz" wrap="square" lIns="0" tIns="12698" rIns="0" bIns="0" rtlCol="0">
            <a:noAutofit/>
          </a:bodyPr>
          <a:lstStyle/>
          <a:p>
            <a:pPr marL="12699" marR="0" lvl="0" indent="0" algn="l" defTabSz="457200" rtl="0" eaLnBrk="1" fontAlgn="auto" latinLnBrk="0" hangingPunct="1">
              <a:spcBef>
                <a:spcPts val="7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TEL.</a:t>
            </a:r>
            <a:r>
              <a:rPr lang="en-US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000-000-</a:t>
            </a:r>
            <a:r>
              <a:rPr lang="en-US" spc="-5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0000</a:t>
            </a:r>
            <a:r>
              <a:rPr kumimoji="0" lang="ja-JP" altLang="en-US" sz="11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（</a:t>
            </a:r>
            <a:r>
              <a:rPr kumimoji="0" lang="en-US" altLang="ja-JP" sz="11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00:00</a:t>
            </a:r>
            <a:r>
              <a:rPr kumimoji="0" lang="ja-JP" altLang="en-US" sz="11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～</a:t>
            </a:r>
            <a:r>
              <a:rPr kumimoji="0" lang="en-US" altLang="ja-JP" sz="11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00:00</a:t>
            </a:r>
            <a:r>
              <a:rPr kumimoji="0" lang="ja-JP" altLang="en-US" sz="11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）</a:t>
            </a:r>
            <a:endParaRPr kumimoji="0" lang="ja-JP" alt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</p:txBody>
      </p:sp>
      <p:sp>
        <p:nvSpPr>
          <p:cNvPr id="17" name="object 76">
            <a:extLst>
              <a:ext uri="{FF2B5EF4-FFF2-40B4-BE49-F238E27FC236}">
                <a16:creationId xmlns:a16="http://schemas.microsoft.com/office/drawing/2014/main" id="{E83CD0A8-3A0A-4575-1DBB-F32F2548CE6F}"/>
              </a:ext>
            </a:extLst>
          </p:cNvPr>
          <p:cNvSpPr txBox="1"/>
          <p:nvPr/>
        </p:nvSpPr>
        <p:spPr>
          <a:xfrm>
            <a:off x="328852" y="9907837"/>
            <a:ext cx="947278" cy="289821"/>
          </a:xfrm>
          <a:prstGeom prst="rect">
            <a:avLst/>
          </a:prstGeom>
        </p:spPr>
        <p:txBody>
          <a:bodyPr vert="horz" wrap="square" lIns="0" tIns="10158" rIns="0" bIns="0" rtlCol="0">
            <a:spAutoFit/>
          </a:bodyPr>
          <a:lstStyle/>
          <a:p>
            <a:pPr marL="185401" marR="5079" indent="-173338" algn="ctr">
              <a:lnSpc>
                <a:spcPct val="101800"/>
              </a:lnSpc>
              <a:spcBef>
                <a:spcPts val="80"/>
              </a:spcBef>
            </a:pPr>
            <a:r>
              <a:rPr lang="ja-JP" altLang="en-US" sz="9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チケットに関する</a:t>
            </a:r>
          </a:p>
          <a:p>
            <a:pPr marL="185401" marR="5079" indent="-173338" algn="ctr">
              <a:lnSpc>
                <a:spcPct val="101800"/>
              </a:lnSpc>
              <a:spcBef>
                <a:spcPts val="80"/>
              </a:spcBef>
            </a:pPr>
            <a:r>
              <a:rPr lang="ja-JP" altLang="en-US" sz="9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お問合せ先</a:t>
            </a:r>
            <a:endParaRPr sz="900" dirty="0"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</p:txBody>
      </p:sp>
      <p:sp>
        <p:nvSpPr>
          <p:cNvPr id="21" name="object 68">
            <a:extLst>
              <a:ext uri="{FF2B5EF4-FFF2-40B4-BE49-F238E27FC236}">
                <a16:creationId xmlns:a16="http://schemas.microsoft.com/office/drawing/2014/main" id="{3EDD89E8-87C9-4B32-07C2-14252A24AC82}"/>
              </a:ext>
            </a:extLst>
          </p:cNvPr>
          <p:cNvSpPr txBox="1"/>
          <p:nvPr/>
        </p:nvSpPr>
        <p:spPr>
          <a:xfrm>
            <a:off x="376264" y="6500760"/>
            <a:ext cx="4739225" cy="415491"/>
          </a:xfrm>
          <a:prstGeom prst="rect">
            <a:avLst/>
          </a:prstGeom>
        </p:spPr>
        <p:txBody>
          <a:bodyPr vert="horz" wrap="square" lIns="0" tIns="45713" rIns="0" bIns="0" rtlCol="0">
            <a:spAutoFit/>
          </a:bodyPr>
          <a:lstStyle/>
          <a:p>
            <a:pPr>
              <a:tabLst>
                <a:tab pos="984152" algn="l"/>
              </a:tabLst>
            </a:pPr>
            <a:r>
              <a:rPr sz="24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会 </a:t>
            </a:r>
            <a:r>
              <a:rPr sz="2400" spc="-5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場</a:t>
            </a:r>
            <a:r>
              <a:rPr sz="24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	○○○○</a:t>
            </a:r>
            <a:r>
              <a:rPr lang="ja-JP" altLang="en-US" sz="24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公園 </a:t>
            </a:r>
            <a:r>
              <a:rPr sz="2400" dirty="0" err="1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野外会</a:t>
            </a:r>
            <a:r>
              <a:rPr sz="2400" spc="-50" dirty="0" err="1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場</a:t>
            </a:r>
            <a:endParaRPr sz="24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22" name="object 68">
            <a:extLst>
              <a:ext uri="{FF2B5EF4-FFF2-40B4-BE49-F238E27FC236}">
                <a16:creationId xmlns:a16="http://schemas.microsoft.com/office/drawing/2014/main" id="{C24A7070-2DAF-3D0C-3EE2-835E83ABDC8C}"/>
              </a:ext>
            </a:extLst>
          </p:cNvPr>
          <p:cNvSpPr txBox="1"/>
          <p:nvPr/>
        </p:nvSpPr>
        <p:spPr>
          <a:xfrm>
            <a:off x="328852" y="7244806"/>
            <a:ext cx="4772112" cy="261603"/>
          </a:xfrm>
          <a:prstGeom prst="rect">
            <a:avLst/>
          </a:prstGeom>
        </p:spPr>
        <p:txBody>
          <a:bodyPr vert="horz" wrap="square" lIns="0" tIns="45713" rIns="0" bIns="0" rtlCol="0">
            <a:spAutoFit/>
          </a:bodyPr>
          <a:lstStyle/>
          <a:p>
            <a:pPr marL="1013993">
              <a:spcBef>
                <a:spcPts val="125"/>
              </a:spcBef>
            </a:pPr>
            <a:r>
              <a:rPr sz="140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（</a:t>
            </a:r>
            <a:r>
              <a:rPr sz="1400" spc="5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 </a:t>
            </a:r>
            <a:r>
              <a:rPr lang="ja-JP" altLang="en-US" sz="1400" spc="5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〇〇県〇〇市〇〇〇〇街</a:t>
            </a:r>
            <a:r>
              <a:rPr sz="14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12-</a:t>
            </a:r>
            <a:r>
              <a:rPr lang="en-US" sz="14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3</a:t>
            </a:r>
            <a:r>
              <a:rPr sz="140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4</a:t>
            </a:r>
            <a:r>
              <a:rPr sz="1400" spc="5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 </a:t>
            </a:r>
            <a:r>
              <a:rPr sz="1400" spc="-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）</a:t>
            </a:r>
            <a:endParaRPr sz="1400" dirty="0"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</p:txBody>
      </p:sp>
      <p:sp>
        <p:nvSpPr>
          <p:cNvPr id="23" name="object 71">
            <a:extLst>
              <a:ext uri="{FF2B5EF4-FFF2-40B4-BE49-F238E27FC236}">
                <a16:creationId xmlns:a16="http://schemas.microsoft.com/office/drawing/2014/main" id="{583561FC-15C4-90E7-CAA7-9E48F7B7AFC3}"/>
              </a:ext>
            </a:extLst>
          </p:cNvPr>
          <p:cNvSpPr txBox="1"/>
          <p:nvPr/>
        </p:nvSpPr>
        <p:spPr>
          <a:xfrm>
            <a:off x="1777906" y="8471431"/>
            <a:ext cx="2881202" cy="25904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65"/>
              </a:spcBef>
            </a:pPr>
            <a:r>
              <a:rPr sz="16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https://www</a:t>
            </a:r>
            <a:r>
              <a:rPr lang="en-US" altLang="ja-JP" sz="16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.</a:t>
            </a:r>
            <a:r>
              <a:rPr lang="ja-JP" altLang="en-US" sz="16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〇〇〇</a:t>
            </a:r>
            <a:r>
              <a:rPr sz="1600" spc="-1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.jp/</a:t>
            </a:r>
            <a:endParaRPr sz="16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25" name="object 72">
            <a:extLst>
              <a:ext uri="{FF2B5EF4-FFF2-40B4-BE49-F238E27FC236}">
                <a16:creationId xmlns:a16="http://schemas.microsoft.com/office/drawing/2014/main" id="{C61D0D07-D44B-FA65-7C3E-B2C178F325E0}"/>
              </a:ext>
            </a:extLst>
          </p:cNvPr>
          <p:cNvSpPr/>
          <p:nvPr/>
        </p:nvSpPr>
        <p:spPr>
          <a:xfrm>
            <a:off x="375738" y="8051325"/>
            <a:ext cx="1260288" cy="504115"/>
          </a:xfrm>
          <a:custGeom>
            <a:avLst/>
            <a:gdLst/>
            <a:ahLst/>
            <a:cxnLst/>
            <a:rect l="l" t="t" r="r" b="b"/>
            <a:pathLst>
              <a:path w="1260475" h="504190">
                <a:moveTo>
                  <a:pt x="0" y="0"/>
                </a:moveTo>
                <a:lnTo>
                  <a:pt x="0" y="504037"/>
                </a:lnTo>
                <a:lnTo>
                  <a:pt x="1115974" y="504037"/>
                </a:lnTo>
                <a:lnTo>
                  <a:pt x="1259992" y="252006"/>
                </a:lnTo>
                <a:lnTo>
                  <a:pt x="1115974" y="0"/>
                </a:lnTo>
                <a:lnTo>
                  <a:pt x="0" y="0"/>
                </a:lnTo>
                <a:close/>
              </a:path>
            </a:pathLst>
          </a:custGeom>
          <a:ln w="539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3">
            <a:extLst>
              <a:ext uri="{FF2B5EF4-FFF2-40B4-BE49-F238E27FC236}">
                <a16:creationId xmlns:a16="http://schemas.microsoft.com/office/drawing/2014/main" id="{76AE7F20-C39D-F27A-1FBF-41AF74E5D6E6}"/>
              </a:ext>
            </a:extLst>
          </p:cNvPr>
          <p:cNvSpPr txBox="1"/>
          <p:nvPr/>
        </p:nvSpPr>
        <p:spPr>
          <a:xfrm>
            <a:off x="481812" y="8107763"/>
            <a:ext cx="939660" cy="367215"/>
          </a:xfrm>
          <a:prstGeom prst="rect">
            <a:avLst/>
          </a:prstGeom>
        </p:spPr>
        <p:txBody>
          <a:bodyPr vert="horz" wrap="square" lIns="0" tIns="5079" rIns="0" bIns="0" rtlCol="0">
            <a:spAutoFit/>
          </a:bodyPr>
          <a:lstStyle/>
          <a:p>
            <a:pPr marL="88891" marR="5079" indent="-76192" algn="ctr">
              <a:lnSpc>
                <a:spcPct val="104200"/>
              </a:lnSpc>
              <a:spcBef>
                <a:spcPts val="40"/>
              </a:spcBef>
            </a:pPr>
            <a:r>
              <a:rPr lang="ja-JP" altLang="en-US" sz="12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開場に関する</a:t>
            </a:r>
            <a:endParaRPr lang="en-US" altLang="ja-JP" sz="1200" spc="-10" dirty="0">
              <a:solidFill>
                <a:srgbClr val="FFFFFF"/>
              </a:solidFill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  <a:p>
            <a:pPr marL="88891" marR="5079" indent="-76192" algn="ctr">
              <a:lnSpc>
                <a:spcPct val="104200"/>
              </a:lnSpc>
              <a:spcBef>
                <a:spcPts val="40"/>
              </a:spcBef>
            </a:pPr>
            <a:r>
              <a:rPr lang="ja-JP" altLang="en-US" sz="1200" spc="-1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お問合せ</a:t>
            </a:r>
            <a:endParaRPr sz="1200" dirty="0"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C065157-E09F-4DAF-B80A-E3FB532D67AB}"/>
              </a:ext>
            </a:extLst>
          </p:cNvPr>
          <p:cNvSpPr txBox="1"/>
          <p:nvPr/>
        </p:nvSpPr>
        <p:spPr>
          <a:xfrm>
            <a:off x="2934529" y="6968519"/>
            <a:ext cx="1659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00" spc="-5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※</a:t>
            </a:r>
            <a:r>
              <a:rPr lang="ja-JP" altLang="en-US" sz="1200" spc="-5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雨天決行・荒天中止</a:t>
            </a:r>
            <a:endParaRPr lang="ja-JP" altLang="en-US" sz="12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D5280D78-D79C-6C1E-E46F-EEAC90FA7305}"/>
              </a:ext>
            </a:extLst>
          </p:cNvPr>
          <p:cNvSpPr/>
          <p:nvPr/>
        </p:nvSpPr>
        <p:spPr>
          <a:xfrm>
            <a:off x="320400" y="8926499"/>
            <a:ext cx="6917940" cy="242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8800" rtlCol="0" anchor="ctr"/>
          <a:lstStyle/>
          <a:p>
            <a:pPr marL="12699" marR="0" lvl="0" indent="0" algn="ctr" defTabSz="457200" rtl="0" eaLnBrk="1" fontAlgn="auto" latinLnBrk="0" hangingPunct="1">
              <a:lnSpc>
                <a:spcPct val="100000"/>
              </a:lnSpc>
              <a:spcBef>
                <a:spcPts val="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プ  レ  イ  ガ  イ  ド</a:t>
            </a:r>
            <a:endParaRPr kumimoji="0" lang="en-US" altLang="ja-JP" sz="13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35" name="object 80">
            <a:extLst>
              <a:ext uri="{FF2B5EF4-FFF2-40B4-BE49-F238E27FC236}">
                <a16:creationId xmlns:a16="http://schemas.microsoft.com/office/drawing/2014/main" id="{B757A616-9169-B56F-3372-2B4000EDB28C}"/>
              </a:ext>
            </a:extLst>
          </p:cNvPr>
          <p:cNvSpPr txBox="1"/>
          <p:nvPr/>
        </p:nvSpPr>
        <p:spPr>
          <a:xfrm>
            <a:off x="331873" y="9311686"/>
            <a:ext cx="6012557" cy="477421"/>
          </a:xfrm>
          <a:prstGeom prst="rect">
            <a:avLst/>
          </a:prstGeom>
        </p:spPr>
        <p:txBody>
          <a:bodyPr vert="horz" wrap="square" lIns="0" tIns="112378" rIns="0" bIns="0" rtlCol="0">
            <a:spAutoFit/>
          </a:bodyPr>
          <a:lstStyle/>
          <a:p>
            <a:pPr marL="12699">
              <a:lnSpc>
                <a:spcPts val="1000"/>
              </a:lnSpc>
              <a:spcBef>
                <a:spcPts val="755"/>
              </a:spcBef>
            </a:pP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○○プレイガイド、○○○○チケット：（オールスタンディング）</a:t>
            </a:r>
          </a:p>
          <a:p>
            <a:pPr marL="12699">
              <a:lnSpc>
                <a:spcPts val="1000"/>
              </a:lnSpc>
              <a:spcBef>
                <a:spcPts val="755"/>
              </a:spcBef>
            </a:pP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前売り</a:t>
            </a:r>
            <a:r>
              <a:rPr lang="en-US" altLang="ja-JP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=¥0,000</a:t>
            </a: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／当日＝</a:t>
            </a:r>
            <a:r>
              <a:rPr lang="en-US" altLang="ja-JP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¥0,000</a:t>
            </a: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　一般発売：</a:t>
            </a:r>
            <a:r>
              <a:rPr lang="en-US" altLang="ja-JP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0000</a:t>
            </a: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年</a:t>
            </a:r>
            <a:r>
              <a:rPr lang="en-US" altLang="ja-JP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00</a:t>
            </a: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月</a:t>
            </a:r>
            <a:r>
              <a:rPr lang="en-US" altLang="ja-JP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00</a:t>
            </a:r>
            <a:r>
              <a:rPr lang="ja-JP" altLang="en-US" sz="1150" dirty="0">
                <a:solidFill>
                  <a:srgbClr val="FFFFFF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  <a:cs typeface="メイリオ"/>
              </a:rPr>
              <a:t>日</a:t>
            </a:r>
            <a:endParaRPr lang="ja-JP" altLang="en-US" sz="1150" dirty="0">
              <a:latin typeface="HGSｺﾞｼｯｸM" panose="020B0600000000000000" pitchFamily="50" charset="-128"/>
              <a:ea typeface="HGSｺﾞｼｯｸM" panose="020B0600000000000000" pitchFamily="50" charset="-128"/>
              <a:cs typeface="メイリオ"/>
            </a:endParaRPr>
          </a:p>
        </p:txBody>
      </p:sp>
      <p:pic>
        <p:nvPicPr>
          <p:cNvPr id="59" name="図プレースホルダー 58">
            <a:extLst>
              <a:ext uri="{FF2B5EF4-FFF2-40B4-BE49-F238E27FC236}">
                <a16:creationId xmlns:a16="http://schemas.microsoft.com/office/drawing/2014/main" id="{6AA37797-91CB-3647-49A6-71C4729B1BD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87914" y="4528206"/>
            <a:ext cx="1746250" cy="1624012"/>
          </a:xfrm>
        </p:spPr>
      </p:pic>
      <p:pic>
        <p:nvPicPr>
          <p:cNvPr id="57" name="図プレースホルダー 56">
            <a:extLst>
              <a:ext uri="{FF2B5EF4-FFF2-40B4-BE49-F238E27FC236}">
                <a16:creationId xmlns:a16="http://schemas.microsoft.com/office/drawing/2014/main" id="{10155641-176D-F540-F522-1D07E64DFD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4178" y="4719901"/>
            <a:ext cx="1793875" cy="1546225"/>
          </a:xfrm>
        </p:spPr>
      </p:pic>
      <p:pic>
        <p:nvPicPr>
          <p:cNvPr id="44" name="図プレースホルダー 43">
            <a:extLst>
              <a:ext uri="{FF2B5EF4-FFF2-40B4-BE49-F238E27FC236}">
                <a16:creationId xmlns:a16="http://schemas.microsoft.com/office/drawing/2014/main" id="{C1962378-DF91-66BB-7179-4E0042443D7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41" b="10641"/>
          <a:stretch>
            <a:fillRect/>
          </a:stretch>
        </p:blipFill>
        <p:spPr>
          <a:xfrm>
            <a:off x="4985441" y="6559044"/>
            <a:ext cx="2236788" cy="2111375"/>
          </a:xfrm>
        </p:spPr>
      </p:pic>
      <p:pic>
        <p:nvPicPr>
          <p:cNvPr id="55" name="図プレースホルダー 54">
            <a:extLst>
              <a:ext uri="{FF2B5EF4-FFF2-40B4-BE49-F238E27FC236}">
                <a16:creationId xmlns:a16="http://schemas.microsoft.com/office/drawing/2014/main" id="{B11B945E-1C59-4994-C04A-B9A338EB4FB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7338" y="3457685"/>
            <a:ext cx="1793875" cy="1527175"/>
          </a:xfrm>
        </p:spPr>
      </p:pic>
      <p:pic>
        <p:nvPicPr>
          <p:cNvPr id="53" name="図プレースホルダー 52">
            <a:extLst>
              <a:ext uri="{FF2B5EF4-FFF2-40B4-BE49-F238E27FC236}">
                <a16:creationId xmlns:a16="http://schemas.microsoft.com/office/drawing/2014/main" id="{7B0EE6A8-EADB-189D-5B36-A07108F238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86214" y="3406413"/>
            <a:ext cx="1803400" cy="1538288"/>
          </a:xfrm>
        </p:spPr>
      </p:pic>
      <p:pic>
        <p:nvPicPr>
          <p:cNvPr id="46" name="図プレースホルダー 45">
            <a:extLst>
              <a:ext uri="{FF2B5EF4-FFF2-40B4-BE49-F238E27FC236}">
                <a16:creationId xmlns:a16="http://schemas.microsoft.com/office/drawing/2014/main" id="{5EE06CEC-412A-BAB2-F146-0778C2D2CA1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1617" y="9401519"/>
            <a:ext cx="1090612" cy="1039812"/>
          </a:xfrm>
        </p:spPr>
      </p:pic>
      <p:sp>
        <p:nvSpPr>
          <p:cNvPr id="62" name="object 68">
            <a:extLst>
              <a:ext uri="{FF2B5EF4-FFF2-40B4-BE49-F238E27FC236}">
                <a16:creationId xmlns:a16="http://schemas.microsoft.com/office/drawing/2014/main" id="{8A2FF69E-9061-CE60-61C8-58ACAE22983E}"/>
              </a:ext>
            </a:extLst>
          </p:cNvPr>
          <p:cNvSpPr txBox="1"/>
          <p:nvPr/>
        </p:nvSpPr>
        <p:spPr>
          <a:xfrm>
            <a:off x="376264" y="7530885"/>
            <a:ext cx="4739225" cy="415491"/>
          </a:xfrm>
          <a:prstGeom prst="rect">
            <a:avLst/>
          </a:prstGeom>
        </p:spPr>
        <p:txBody>
          <a:bodyPr vert="horz" wrap="square" lIns="0" tIns="45713" rIns="0" bIns="0" rtlCol="0">
            <a:spAutoFit/>
          </a:bodyPr>
          <a:lstStyle/>
          <a:p>
            <a:pPr>
              <a:tabLst>
                <a:tab pos="984152" algn="l"/>
              </a:tabLst>
            </a:pPr>
            <a:r>
              <a:rPr lang="ja-JP" altLang="en-US" sz="20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開園</a:t>
            </a:r>
            <a:r>
              <a:rPr sz="20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	</a:t>
            </a:r>
            <a:r>
              <a:rPr lang="en-US" sz="24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00:00</a:t>
            </a:r>
            <a:r>
              <a:rPr lang="ja-JP" altLang="en-US" sz="2400" dirty="0">
                <a:solidFill>
                  <a:srgbClr val="FFFFFF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～</a:t>
            </a:r>
            <a:endParaRPr sz="24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575446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113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HGSｺﾞｼｯｸE</vt:lpstr>
      <vt:lpstr>HGSｺﾞｼｯｸM</vt:lpstr>
      <vt:lpstr>Arial</vt:lpstr>
      <vt:lpstr>Britannic Bold</vt:lpstr>
      <vt:lpstr>Calibri</vt:lpstr>
      <vt:lpstr>Impact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2024-04-02T05:12:36Z</dcterms:created>
  <dcterms:modified xsi:type="dcterms:W3CDTF">2024-04-02T05:12:44Z</dcterms:modified>
</cp:coreProperties>
</file>