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D0C2"/>
    <a:srgbClr val="CDBBA7"/>
    <a:srgbClr val="C6A6B1"/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1" d="100"/>
          <a:sy n="71" d="100"/>
        </p:scale>
        <p:origin x="22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図プレースホルダー 7">
            <a:extLst>
              <a:ext uri="{FF2B5EF4-FFF2-40B4-BE49-F238E27FC236}">
                <a16:creationId xmlns:a16="http://schemas.microsoft.com/office/drawing/2014/main" id="{2680FE81-41B6-026E-5F77-CEF685B79B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14463" y="2200275"/>
            <a:ext cx="4214812" cy="238601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図プレースホルダー 7">
            <a:extLst>
              <a:ext uri="{FF2B5EF4-FFF2-40B4-BE49-F238E27FC236}">
                <a16:creationId xmlns:a16="http://schemas.microsoft.com/office/drawing/2014/main" id="{9D21288C-046C-0D4E-C411-634B7087E5B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220655" y="5474374"/>
            <a:ext cx="4214812" cy="238601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3019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3089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679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6544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101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101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651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5478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425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7709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2211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B372E-C1E2-4529-A475-C1A804ED92CB}" type="datetimeFigureOut">
              <a:rPr kumimoji="1" lang="ja-JP" altLang="en-US" smtClean="0"/>
              <a:t>2023/11/27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9315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BD8ECEB0-1CDC-AD13-D882-E4AA95C9074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1566069" y="1566068"/>
            <a:ext cx="10691814" cy="7559675"/>
          </a:xfrm>
          <a:prstGeom prst="rect">
            <a:avLst/>
          </a:prstGeom>
          <a:solidFill>
            <a:srgbClr val="DAD0C2"/>
          </a:solidFill>
        </p:spPr>
      </p:pic>
      <p:pic>
        <p:nvPicPr>
          <p:cNvPr id="14" name="図プレースホルダー 13">
            <a:extLst>
              <a:ext uri="{FF2B5EF4-FFF2-40B4-BE49-F238E27FC236}">
                <a16:creationId xmlns:a16="http://schemas.microsoft.com/office/drawing/2014/main" id="{EA844193-9F78-1623-84A7-79670C13BC2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5038" y="2664974"/>
            <a:ext cx="5578233" cy="3157848"/>
          </a:xfrm>
          <a:effectLst>
            <a:softEdge rad="76200"/>
          </a:effectLst>
        </p:spPr>
      </p:pic>
      <p:pic>
        <p:nvPicPr>
          <p:cNvPr id="51" name="図プレースホルダー 50">
            <a:extLst>
              <a:ext uri="{FF2B5EF4-FFF2-40B4-BE49-F238E27FC236}">
                <a16:creationId xmlns:a16="http://schemas.microsoft.com/office/drawing/2014/main" id="{66EA116A-6CC3-FC70-7117-D236BA6C135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94033" y="8810522"/>
            <a:ext cx="2098998" cy="1760537"/>
          </a:xfrm>
        </p:spPr>
      </p:pic>
      <p:sp>
        <p:nvSpPr>
          <p:cNvPr id="15" name="楕円 14">
            <a:extLst>
              <a:ext uri="{FF2B5EF4-FFF2-40B4-BE49-F238E27FC236}">
                <a16:creationId xmlns:a16="http://schemas.microsoft.com/office/drawing/2014/main" id="{38B25F28-E644-4113-DA02-E63C45DB22E0}"/>
              </a:ext>
            </a:extLst>
          </p:cNvPr>
          <p:cNvSpPr/>
          <p:nvPr/>
        </p:nvSpPr>
        <p:spPr>
          <a:xfrm>
            <a:off x="691242" y="2356307"/>
            <a:ext cx="2249714" cy="2249714"/>
          </a:xfrm>
          <a:prstGeom prst="ellipse">
            <a:avLst/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75000">
                <a:schemeClr val="accent2">
                  <a:lumMod val="40000"/>
                  <a:lumOff val="60000"/>
                </a:schemeClr>
              </a:gs>
              <a:gs pos="8300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20000"/>
                  <a:lumOff val="8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9EAAC0D2-9880-C3BD-F028-DAD41510E0D4}"/>
              </a:ext>
            </a:extLst>
          </p:cNvPr>
          <p:cNvSpPr txBox="1"/>
          <p:nvPr/>
        </p:nvSpPr>
        <p:spPr>
          <a:xfrm>
            <a:off x="952499" y="2698995"/>
            <a:ext cx="1795683" cy="120032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ALL</a:t>
            </a:r>
            <a:r>
              <a:rPr kumimoji="1" lang="ja-JP" altLang="en-US" sz="2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  <a:r>
              <a:rPr kumimoji="1" lang="en-US" altLang="ja-JP" sz="2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MENU</a:t>
            </a:r>
          </a:p>
          <a:p>
            <a:pPr algn="ctr"/>
            <a:r>
              <a:rPr kumimoji="1" lang="en-US" altLang="ja-JP" sz="4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20%</a:t>
            </a:r>
            <a:r>
              <a:rPr kumimoji="1" lang="en-US" altLang="ja-JP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OFF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35DB59FA-72E9-A6A8-661E-F36979633886}"/>
              </a:ext>
            </a:extLst>
          </p:cNvPr>
          <p:cNvSpPr txBox="1"/>
          <p:nvPr/>
        </p:nvSpPr>
        <p:spPr>
          <a:xfrm>
            <a:off x="2661582" y="672329"/>
            <a:ext cx="2236510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Hair</a:t>
            </a:r>
            <a:r>
              <a:rPr kumimoji="1" lang="ja-JP" altLang="en-US" sz="28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 </a:t>
            </a:r>
            <a:r>
              <a:rPr kumimoji="1" lang="en-US" altLang="ja-JP" sz="28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Salon</a:t>
            </a:r>
          </a:p>
          <a:p>
            <a:pPr algn="ctr">
              <a:lnSpc>
                <a:spcPts val="4200"/>
              </a:lnSpc>
            </a:pPr>
            <a:r>
              <a:rPr kumimoji="1" lang="ja-JP" altLang="en-US" sz="4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CEAEC0EA-8603-EA3D-D277-BF580F016821}"/>
              </a:ext>
            </a:extLst>
          </p:cNvPr>
          <p:cNvSpPr txBox="1"/>
          <p:nvPr/>
        </p:nvSpPr>
        <p:spPr>
          <a:xfrm>
            <a:off x="1058407" y="1875496"/>
            <a:ext cx="54428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あなたの「かわいい」を惹きだすヘアサロン</a:t>
            </a:r>
            <a:endParaRPr kumimoji="1" lang="en-US" altLang="ja-JP" sz="16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  <a:p>
            <a:pPr algn="ctr"/>
            <a:r>
              <a:rPr kumimoji="1" lang="ja-JP" altLang="en-US" sz="16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○○○に誕生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25048A45-9BC6-459D-8843-38087EF83428}"/>
              </a:ext>
            </a:extLst>
          </p:cNvPr>
          <p:cNvSpPr txBox="1"/>
          <p:nvPr/>
        </p:nvSpPr>
        <p:spPr>
          <a:xfrm>
            <a:off x="1509107" y="6084670"/>
            <a:ext cx="45416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〇</a:t>
            </a:r>
            <a:r>
              <a:rPr kumimoji="1" lang="en-US" altLang="ja-JP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/</a:t>
            </a:r>
            <a:r>
              <a:rPr kumimoji="1" lang="ja-JP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〇　</a:t>
            </a:r>
            <a:r>
              <a:rPr kumimoji="1" lang="en-US" altLang="ja-JP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GRAND</a:t>
            </a:r>
            <a:r>
              <a:rPr kumimoji="1" lang="ja-JP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 </a:t>
            </a:r>
            <a:r>
              <a:rPr kumimoji="1" lang="en-US" altLang="ja-JP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OPEN</a:t>
            </a:r>
            <a:endParaRPr kumimoji="1" lang="ja-JP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57D52972-9F33-2E89-F0FD-CC3BF7D839C3}"/>
              </a:ext>
            </a:extLst>
          </p:cNvPr>
          <p:cNvCxnSpPr/>
          <p:nvPr/>
        </p:nvCxnSpPr>
        <p:spPr>
          <a:xfrm>
            <a:off x="1130400" y="6788151"/>
            <a:ext cx="5298850" cy="0"/>
          </a:xfrm>
          <a:prstGeom prst="line">
            <a:avLst/>
          </a:prstGeom>
          <a:ln w="38100">
            <a:solidFill>
              <a:srgbClr val="40404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楕円 23">
            <a:extLst>
              <a:ext uri="{FF2B5EF4-FFF2-40B4-BE49-F238E27FC236}">
                <a16:creationId xmlns:a16="http://schemas.microsoft.com/office/drawing/2014/main" id="{C0F05D89-6556-558D-0A45-3F4B68CDB64D}"/>
              </a:ext>
            </a:extLst>
          </p:cNvPr>
          <p:cNvSpPr/>
          <p:nvPr/>
        </p:nvSpPr>
        <p:spPr>
          <a:xfrm>
            <a:off x="4752063" y="6973887"/>
            <a:ext cx="1605194" cy="1605194"/>
          </a:xfrm>
          <a:prstGeom prst="ellipse">
            <a:avLst/>
          </a:prstGeom>
          <a:solidFill>
            <a:srgbClr val="DAD0C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楕円 24">
            <a:extLst>
              <a:ext uri="{FF2B5EF4-FFF2-40B4-BE49-F238E27FC236}">
                <a16:creationId xmlns:a16="http://schemas.microsoft.com/office/drawing/2014/main" id="{DD8CBAA4-74F7-2FD5-44CA-4760ECF7A7CA}"/>
              </a:ext>
            </a:extLst>
          </p:cNvPr>
          <p:cNvSpPr/>
          <p:nvPr/>
        </p:nvSpPr>
        <p:spPr>
          <a:xfrm>
            <a:off x="2977239" y="6973887"/>
            <a:ext cx="1605194" cy="1605194"/>
          </a:xfrm>
          <a:prstGeom prst="ellipse">
            <a:avLst/>
          </a:prstGeom>
          <a:solidFill>
            <a:srgbClr val="DAD0C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楕円 25">
            <a:extLst>
              <a:ext uri="{FF2B5EF4-FFF2-40B4-BE49-F238E27FC236}">
                <a16:creationId xmlns:a16="http://schemas.microsoft.com/office/drawing/2014/main" id="{1DBE94C7-5FAE-DBC2-4E4E-AB5E8C36B027}"/>
              </a:ext>
            </a:extLst>
          </p:cNvPr>
          <p:cNvSpPr/>
          <p:nvPr/>
        </p:nvSpPr>
        <p:spPr>
          <a:xfrm>
            <a:off x="1202418" y="6973887"/>
            <a:ext cx="1605194" cy="1605194"/>
          </a:xfrm>
          <a:prstGeom prst="ellipse">
            <a:avLst/>
          </a:prstGeom>
          <a:solidFill>
            <a:srgbClr val="DAD0C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6CDAB3B-152F-C8E9-23F7-4A63DD7FA02E}"/>
              </a:ext>
            </a:extLst>
          </p:cNvPr>
          <p:cNvSpPr txBox="1"/>
          <p:nvPr/>
        </p:nvSpPr>
        <p:spPr>
          <a:xfrm>
            <a:off x="1146404" y="3961414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○月末まで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66C87CFE-D671-3EF1-915B-6B52B74AE483}"/>
              </a:ext>
            </a:extLst>
          </p:cNvPr>
          <p:cNvSpPr txBox="1"/>
          <p:nvPr/>
        </p:nvSpPr>
        <p:spPr>
          <a:xfrm>
            <a:off x="1218899" y="7290000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solidFill>
                  <a:srgbClr val="C0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スタイリストカット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D814034D-D1D6-4D15-8B53-59C8FD4119C0}"/>
              </a:ext>
            </a:extLst>
          </p:cNvPr>
          <p:cNvSpPr txBox="1"/>
          <p:nvPr/>
        </p:nvSpPr>
        <p:spPr>
          <a:xfrm>
            <a:off x="2950120" y="7289807"/>
            <a:ext cx="1659429" cy="2693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150" dirty="0">
                <a:solidFill>
                  <a:srgbClr val="C0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ボタニカルヘアカラー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801DB7EC-397E-9C48-0339-47BD9BDA1059}"/>
              </a:ext>
            </a:extLst>
          </p:cNvPr>
          <p:cNvSpPr txBox="1"/>
          <p:nvPr/>
        </p:nvSpPr>
        <p:spPr>
          <a:xfrm>
            <a:off x="4923718" y="7290000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solidFill>
                  <a:srgbClr val="C0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ネイリスト在籍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57940EE3-EDF4-DA6C-5194-5D96BEC75D41}"/>
              </a:ext>
            </a:extLst>
          </p:cNvPr>
          <p:cNvSpPr txBox="1"/>
          <p:nvPr/>
        </p:nvSpPr>
        <p:spPr>
          <a:xfrm>
            <a:off x="1296342" y="7560000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solidFill>
                  <a:schemeClr val="bg2">
                    <a:lumMod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通常 ￥○○○  ▼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21BEF0CC-0A2C-AFFF-1A65-9AE1D38F93C1}"/>
              </a:ext>
            </a:extLst>
          </p:cNvPr>
          <p:cNvSpPr txBox="1"/>
          <p:nvPr/>
        </p:nvSpPr>
        <p:spPr>
          <a:xfrm>
            <a:off x="3070980" y="7560000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solidFill>
                  <a:schemeClr val="bg2">
                    <a:lumMod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通常 ￥○○○  ▼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8806BDC-BB6B-6A47-2BB7-F3B6AB611827}"/>
              </a:ext>
            </a:extLst>
          </p:cNvPr>
          <p:cNvSpPr txBox="1"/>
          <p:nvPr/>
        </p:nvSpPr>
        <p:spPr>
          <a:xfrm>
            <a:off x="4847561" y="7560000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solidFill>
                  <a:schemeClr val="bg2">
                    <a:lumMod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通常 ￥○○○  ▼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9876D478-7A70-D868-57AF-56810F5CB1BE}"/>
              </a:ext>
            </a:extLst>
          </p:cNvPr>
          <p:cNvSpPr txBox="1"/>
          <p:nvPr/>
        </p:nvSpPr>
        <p:spPr>
          <a:xfrm>
            <a:off x="1398934" y="7848000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￥〇〇〇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2B150F43-101D-E17D-4D6D-C1F436D3D776}"/>
              </a:ext>
            </a:extLst>
          </p:cNvPr>
          <p:cNvSpPr txBox="1"/>
          <p:nvPr/>
        </p:nvSpPr>
        <p:spPr>
          <a:xfrm>
            <a:off x="3174541" y="7848000"/>
            <a:ext cx="1210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￥〇〇〇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7D6E967E-11F6-E799-0815-22017C28BD45}"/>
              </a:ext>
            </a:extLst>
          </p:cNvPr>
          <p:cNvSpPr txBox="1"/>
          <p:nvPr/>
        </p:nvSpPr>
        <p:spPr>
          <a:xfrm>
            <a:off x="4950153" y="7848000"/>
            <a:ext cx="1210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￥○○○</a:t>
            </a:r>
          </a:p>
        </p:txBody>
      </p:sp>
      <p:sp>
        <p:nvSpPr>
          <p:cNvPr id="40" name="object 18">
            <a:extLst>
              <a:ext uri="{FF2B5EF4-FFF2-40B4-BE49-F238E27FC236}">
                <a16:creationId xmlns:a16="http://schemas.microsoft.com/office/drawing/2014/main" id="{0EE29E9D-61F9-C705-62AF-CC9283C5B9D0}"/>
              </a:ext>
            </a:extLst>
          </p:cNvPr>
          <p:cNvSpPr txBox="1"/>
          <p:nvPr/>
        </p:nvSpPr>
        <p:spPr>
          <a:xfrm>
            <a:off x="1238400" y="9233671"/>
            <a:ext cx="3857926" cy="38215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12698" rIns="0" bIns="0" rtlCol="0">
            <a:spAutoFit/>
          </a:bodyPr>
          <a:lstStyle/>
          <a:p>
            <a:r>
              <a:rPr kumimoji="1" lang="en-US" altLang="ja-JP" sz="24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Hair</a:t>
            </a:r>
            <a:r>
              <a:rPr kumimoji="1" lang="ja-JP" altLang="en-US" sz="24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 </a:t>
            </a:r>
            <a:r>
              <a:rPr kumimoji="1" lang="en-US" altLang="ja-JP" sz="24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Salon</a:t>
            </a:r>
            <a:r>
              <a:rPr kumimoji="1" lang="ja-JP" altLang="en-US" sz="24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○○○○</a:t>
            </a:r>
          </a:p>
        </p:txBody>
      </p:sp>
      <p:sp>
        <p:nvSpPr>
          <p:cNvPr id="41" name="object 19">
            <a:extLst>
              <a:ext uri="{FF2B5EF4-FFF2-40B4-BE49-F238E27FC236}">
                <a16:creationId xmlns:a16="http://schemas.microsoft.com/office/drawing/2014/main" id="{85F1E49B-5C53-7B35-3187-EFC775300CE1}"/>
              </a:ext>
            </a:extLst>
          </p:cNvPr>
          <p:cNvSpPr txBox="1"/>
          <p:nvPr/>
        </p:nvSpPr>
        <p:spPr>
          <a:xfrm>
            <a:off x="1237949" y="8620973"/>
            <a:ext cx="3317915" cy="443709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>
              <a:spcBef>
                <a:spcPts val="100"/>
              </a:spcBef>
            </a:pPr>
            <a:r>
              <a:rPr sz="2000" dirty="0">
                <a:solidFill>
                  <a:srgbClr val="FFFFFF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TEL</a:t>
            </a:r>
            <a:r>
              <a:rPr sz="2000" spc="35" dirty="0">
                <a:solidFill>
                  <a:srgbClr val="FFFFFF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 </a:t>
            </a:r>
            <a:r>
              <a:rPr sz="2800" dirty="0">
                <a:solidFill>
                  <a:srgbClr val="FFFFFF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000-000-0000</a:t>
            </a:r>
            <a:endParaRPr sz="2800" dirty="0"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</p:txBody>
      </p:sp>
      <p:sp>
        <p:nvSpPr>
          <p:cNvPr id="42" name="object 19">
            <a:extLst>
              <a:ext uri="{FF2B5EF4-FFF2-40B4-BE49-F238E27FC236}">
                <a16:creationId xmlns:a16="http://schemas.microsoft.com/office/drawing/2014/main" id="{F67DEB3E-14E3-40FB-B88F-746F0038BB11}"/>
              </a:ext>
            </a:extLst>
          </p:cNvPr>
          <p:cNvSpPr txBox="1"/>
          <p:nvPr/>
        </p:nvSpPr>
        <p:spPr>
          <a:xfrm>
            <a:off x="1238400" y="10367128"/>
            <a:ext cx="2098998" cy="166687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>
              <a:spcBef>
                <a:spcPts val="15"/>
              </a:spcBef>
            </a:pPr>
            <a:r>
              <a:rPr lang="en-US" sz="1000" spc="-10" dirty="0">
                <a:solidFill>
                  <a:srgbClr val="FFFFFF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https://www.</a:t>
            </a:r>
            <a:r>
              <a:rPr lang="ja-JP" altLang="en-US" sz="1000" spc="-10" dirty="0">
                <a:solidFill>
                  <a:srgbClr val="FFFFFF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○○○</a:t>
            </a:r>
            <a:r>
              <a:rPr lang="en-US" sz="1000" spc="-10" dirty="0">
                <a:solidFill>
                  <a:srgbClr val="FFFFFF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.jp/</a:t>
            </a:r>
            <a:endParaRPr lang="en-US" sz="1000" dirty="0">
              <a:latin typeface="HGSｺﾞｼｯｸM" panose="020B0600000000000000" pitchFamily="50" charset="-128"/>
              <a:ea typeface="HGSｺﾞｼｯｸM" panose="020B0600000000000000" pitchFamily="50" charset="-128"/>
              <a:cs typeface="メイリオ"/>
            </a:endParaRPr>
          </a:p>
        </p:txBody>
      </p:sp>
      <p:sp>
        <p:nvSpPr>
          <p:cNvPr id="43" name="object 19">
            <a:extLst>
              <a:ext uri="{FF2B5EF4-FFF2-40B4-BE49-F238E27FC236}">
                <a16:creationId xmlns:a16="http://schemas.microsoft.com/office/drawing/2014/main" id="{EFC1344C-02DE-A3FB-AAF5-076EEA7D0C65}"/>
              </a:ext>
            </a:extLst>
          </p:cNvPr>
          <p:cNvSpPr txBox="1"/>
          <p:nvPr/>
        </p:nvSpPr>
        <p:spPr>
          <a:xfrm>
            <a:off x="1238400" y="9646235"/>
            <a:ext cx="2090316" cy="628375"/>
          </a:xfrm>
          <a:prstGeom prst="rect">
            <a:avLst/>
          </a:prstGeom>
        </p:spPr>
        <p:txBody>
          <a:bodyPr vert="horz" wrap="none" lIns="0" tIns="12698" rIns="0" bIns="0" rtlCol="0">
            <a:spAutoFit/>
          </a:bodyPr>
          <a:lstStyle/>
          <a:p>
            <a:pPr>
              <a:spcBef>
                <a:spcPts val="610"/>
              </a:spcBef>
            </a:pPr>
            <a:r>
              <a:rPr lang="ja-JP" altLang="en-US" sz="1000" dirty="0">
                <a:solidFill>
                  <a:srgbClr val="FFFFFF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〒</a:t>
            </a:r>
            <a:r>
              <a:rPr lang="en-US" altLang="ja-JP" sz="1000" spc="-10" dirty="0">
                <a:solidFill>
                  <a:srgbClr val="FFFFFF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000-</a:t>
            </a:r>
            <a:r>
              <a:rPr lang="en-US" altLang="ja-JP" sz="1000" dirty="0">
                <a:solidFill>
                  <a:srgbClr val="FFFFFF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0000</a:t>
            </a:r>
          </a:p>
          <a:p>
            <a:pPr>
              <a:spcBef>
                <a:spcPts val="610"/>
              </a:spcBef>
            </a:pPr>
            <a:r>
              <a:rPr lang="ja-JP" altLang="en-US" sz="1000" spc="5" dirty="0">
                <a:solidFill>
                  <a:srgbClr val="FFFFFF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〇〇県〇〇〇〇市〇〇〇〇街</a:t>
            </a:r>
            <a:r>
              <a:rPr lang="en-US" altLang="ja-JP" sz="1000" spc="-10" dirty="0">
                <a:solidFill>
                  <a:srgbClr val="FFFFFF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12-3</a:t>
            </a:r>
            <a:r>
              <a:rPr lang="en-US" altLang="ja-JP" sz="1000" dirty="0">
                <a:solidFill>
                  <a:srgbClr val="FFFFFF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4 </a:t>
            </a:r>
          </a:p>
          <a:p>
            <a:pPr>
              <a:spcBef>
                <a:spcPts val="610"/>
              </a:spcBef>
            </a:pPr>
            <a:r>
              <a:rPr lang="ja-JP" altLang="en-US" sz="1000" dirty="0">
                <a:solidFill>
                  <a:srgbClr val="FFFFFF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〇〇〇〇ビル </a:t>
            </a:r>
            <a:r>
              <a:rPr lang="en-US" altLang="ja-JP" sz="1000" spc="-10" dirty="0">
                <a:solidFill>
                  <a:srgbClr val="FFFFFF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00</a:t>
            </a:r>
            <a:r>
              <a:rPr lang="ja-JP" altLang="en-US" sz="1000" spc="-50" dirty="0">
                <a:solidFill>
                  <a:srgbClr val="FFFFFF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階</a:t>
            </a:r>
            <a:endParaRPr lang="ja-JP" altLang="en-US" sz="1000" dirty="0">
              <a:latin typeface="HGSｺﾞｼｯｸM" panose="020B0600000000000000" pitchFamily="50" charset="-128"/>
              <a:ea typeface="HGSｺﾞｼｯｸM" panose="020B0600000000000000" pitchFamily="50" charset="-128"/>
              <a:cs typeface="メイリオ"/>
            </a:endParaRPr>
          </a:p>
        </p:txBody>
      </p:sp>
      <p:sp>
        <p:nvSpPr>
          <p:cNvPr id="44" name="object 19">
            <a:extLst>
              <a:ext uri="{FF2B5EF4-FFF2-40B4-BE49-F238E27FC236}">
                <a16:creationId xmlns:a16="http://schemas.microsoft.com/office/drawing/2014/main" id="{86C84F03-4F85-C544-1461-2B492B93EADC}"/>
              </a:ext>
            </a:extLst>
          </p:cNvPr>
          <p:cNvSpPr txBox="1"/>
          <p:nvPr/>
        </p:nvSpPr>
        <p:spPr>
          <a:xfrm>
            <a:off x="3442405" y="9048728"/>
            <a:ext cx="713551" cy="166687"/>
          </a:xfrm>
          <a:prstGeom prst="rect">
            <a:avLst/>
          </a:prstGeom>
        </p:spPr>
        <p:txBody>
          <a:bodyPr vert="horz" wrap="none" lIns="0" tIns="12698" rIns="0" bIns="0" rtlCol="0">
            <a:spAutoFit/>
          </a:bodyPr>
          <a:lstStyle/>
          <a:p>
            <a:pPr marL="78097">
              <a:spcBef>
                <a:spcPts val="415"/>
              </a:spcBef>
            </a:pPr>
            <a:r>
              <a:rPr lang="ja-JP" altLang="en-US" sz="1000" spc="-10" dirty="0">
                <a:solidFill>
                  <a:srgbClr val="FFFFFF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予約優先制</a:t>
            </a:r>
            <a:endParaRPr lang="ja-JP" altLang="en-US" sz="1000" dirty="0">
              <a:latin typeface="HGSｺﾞｼｯｸM" panose="020B0600000000000000" pitchFamily="50" charset="-128"/>
              <a:ea typeface="HGSｺﾞｼｯｸM" panose="020B0600000000000000" pitchFamily="50" charset="-128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1939690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119</TotalTime>
  <Words>88</Words>
  <PresentationFormat>ユーザー設定</PresentationFormat>
  <Paragraphs>24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HGP創英角ｺﾞｼｯｸUB</vt:lpstr>
      <vt:lpstr>HGSｺﾞｼｯｸE</vt:lpstr>
      <vt:lpstr>HGSｺﾞｼｯｸM</vt:lpstr>
      <vt:lpstr>HGS創英角ｺﾞｼｯｸUB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2023-10-16T04:15:45Z</dcterms:created>
  <dcterms:modified xsi:type="dcterms:W3CDTF">2023-11-27T10:09:29Z</dcterms:modified>
</cp:coreProperties>
</file>