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3E6"/>
    <a:srgbClr val="C6A6B1"/>
    <a:srgbClr val="2C8DB8"/>
    <a:srgbClr val="CDBBA7"/>
    <a:srgbClr val="DAD0C2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BC9B71D2-C55E-7F2A-3327-90A17C211E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00250" y="5700713"/>
            <a:ext cx="1657350" cy="14144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5EC6E5B-A93E-6B6D-7B47-CBD1F5234D04}"/>
              </a:ext>
            </a:extLst>
          </p:cNvPr>
          <p:cNvSpPr/>
          <p:nvPr/>
        </p:nvSpPr>
        <p:spPr>
          <a:xfrm>
            <a:off x="0" y="0"/>
            <a:ext cx="7559674" cy="10691813"/>
          </a:xfrm>
          <a:prstGeom prst="rect">
            <a:avLst/>
          </a:prstGeom>
          <a:solidFill>
            <a:srgbClr val="CDBBA7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744F428-101B-3F26-37D1-64AFB4A218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81"/>
          <a:stretch/>
        </p:blipFill>
        <p:spPr>
          <a:xfrm>
            <a:off x="0" y="101656"/>
            <a:ext cx="7559675" cy="29022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77C0F27-7DD7-8744-D816-2F82B6AF63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94" t="4352" r="-1662" b="62369"/>
          <a:stretch/>
        </p:blipFill>
        <p:spPr>
          <a:xfrm>
            <a:off x="98348" y="4844612"/>
            <a:ext cx="1146628" cy="188685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9166A0D-430D-101F-008A-AE3272D20C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81"/>
          <a:stretch/>
        </p:blipFill>
        <p:spPr>
          <a:xfrm>
            <a:off x="-1" y="10372498"/>
            <a:ext cx="7559675" cy="29022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58DC196-8D97-FCD8-D42F-36C5295914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9" t="7296" r="25698" b="80928"/>
          <a:stretch/>
        </p:blipFill>
        <p:spPr>
          <a:xfrm rot="1887486">
            <a:off x="5139701" y="830187"/>
            <a:ext cx="2423885" cy="66765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B0234FF-5DEB-0D63-DC1C-70B243D3FB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94" t="4352" r="-1662" b="62369"/>
          <a:stretch/>
        </p:blipFill>
        <p:spPr>
          <a:xfrm>
            <a:off x="6418328" y="2396171"/>
            <a:ext cx="1146628" cy="188685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AE06948-1D59-4662-39B5-346C8748EB87}"/>
              </a:ext>
            </a:extLst>
          </p:cNvPr>
          <p:cNvSpPr txBox="1"/>
          <p:nvPr/>
        </p:nvSpPr>
        <p:spPr>
          <a:xfrm>
            <a:off x="2686443" y="720013"/>
            <a:ext cx="22308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/>
              <a:t>ZAKKA</a:t>
            </a:r>
            <a:endParaRPr kumimoji="1" lang="ja-JP" altLang="en-US" sz="6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9210F31-C55A-899B-7439-AB99BA3D4EB2}"/>
              </a:ext>
            </a:extLst>
          </p:cNvPr>
          <p:cNvSpPr txBox="1"/>
          <p:nvPr/>
        </p:nvSpPr>
        <p:spPr>
          <a:xfrm>
            <a:off x="2830394" y="1648949"/>
            <a:ext cx="19429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/>
              <a:t>Marche</a:t>
            </a:r>
            <a:endParaRPr kumimoji="1" lang="ja-JP" altLang="en-US" sz="4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41F14E7-71D4-49C7-36C0-59B1E2D355F8}"/>
              </a:ext>
            </a:extLst>
          </p:cNvPr>
          <p:cNvSpPr txBox="1"/>
          <p:nvPr/>
        </p:nvSpPr>
        <p:spPr>
          <a:xfrm>
            <a:off x="1620000" y="2681302"/>
            <a:ext cx="4320000" cy="40011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土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祝</a:t>
            </a:r>
            <a:r>
              <a:rPr kumimoji="1" lang="en-US" altLang="ja-JP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FABBB9E-F48F-6781-7512-A2A34AAFE6DB}"/>
              </a:ext>
            </a:extLst>
          </p:cNvPr>
          <p:cNvCxnSpPr/>
          <p:nvPr/>
        </p:nvCxnSpPr>
        <p:spPr>
          <a:xfrm>
            <a:off x="1800000" y="2521729"/>
            <a:ext cx="3960000" cy="0"/>
          </a:xfrm>
          <a:prstGeom prst="line">
            <a:avLst/>
          </a:prstGeom>
          <a:ln w="317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F2AD29F-7C9C-C706-B181-B760CB9A1316}"/>
              </a:ext>
            </a:extLst>
          </p:cNvPr>
          <p:cNvCxnSpPr/>
          <p:nvPr/>
        </p:nvCxnSpPr>
        <p:spPr>
          <a:xfrm>
            <a:off x="1800000" y="3283728"/>
            <a:ext cx="3960000" cy="0"/>
          </a:xfrm>
          <a:prstGeom prst="line">
            <a:avLst/>
          </a:prstGeom>
          <a:ln w="317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図 17">
            <a:extLst>
              <a:ext uri="{FF2B5EF4-FFF2-40B4-BE49-F238E27FC236}">
                <a16:creationId xmlns:a16="http://schemas.microsoft.com/office/drawing/2014/main" id="{71952E25-5ACC-97F8-17E2-B601438ADB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3" t="25132" r="10297" b="62708"/>
          <a:stretch/>
        </p:blipFill>
        <p:spPr>
          <a:xfrm>
            <a:off x="5732799" y="1592427"/>
            <a:ext cx="725715" cy="68942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2F7B7ED5-E3A3-B0E3-73FC-5166A909D1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9" t="7296" r="25698" b="80928"/>
          <a:stretch/>
        </p:blipFill>
        <p:spPr>
          <a:xfrm rot="18961210">
            <a:off x="-283029" y="1076097"/>
            <a:ext cx="2423885" cy="667657"/>
          </a:xfrm>
          <a:prstGeom prst="rect">
            <a:avLst/>
          </a:prstGeom>
        </p:spPr>
      </p:pic>
      <p:sp>
        <p:nvSpPr>
          <p:cNvPr id="23" name="星: 7 pt 22">
            <a:extLst>
              <a:ext uri="{FF2B5EF4-FFF2-40B4-BE49-F238E27FC236}">
                <a16:creationId xmlns:a16="http://schemas.microsoft.com/office/drawing/2014/main" id="{042C025F-E8F3-0EC4-EB3D-394F720E73D9}"/>
              </a:ext>
            </a:extLst>
          </p:cNvPr>
          <p:cNvSpPr/>
          <p:nvPr/>
        </p:nvSpPr>
        <p:spPr>
          <a:xfrm>
            <a:off x="422625" y="3333199"/>
            <a:ext cx="1433853" cy="1433853"/>
          </a:xfrm>
          <a:prstGeom prst="star7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星: 7 pt 20">
            <a:extLst>
              <a:ext uri="{FF2B5EF4-FFF2-40B4-BE49-F238E27FC236}">
                <a16:creationId xmlns:a16="http://schemas.microsoft.com/office/drawing/2014/main" id="{5F873359-EF4F-4433-F9D4-B1CB0FFF8F98}"/>
              </a:ext>
            </a:extLst>
          </p:cNvPr>
          <p:cNvSpPr/>
          <p:nvPr/>
        </p:nvSpPr>
        <p:spPr>
          <a:xfrm>
            <a:off x="290070" y="3253270"/>
            <a:ext cx="1433853" cy="1433853"/>
          </a:xfrm>
          <a:prstGeom prst="star7">
            <a:avLst/>
          </a:prstGeom>
          <a:solidFill>
            <a:srgbClr val="2C8DB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B0C903F-553D-CBE6-02B9-56EA18E608C0}"/>
              </a:ext>
            </a:extLst>
          </p:cNvPr>
          <p:cNvSpPr txBox="1"/>
          <p:nvPr/>
        </p:nvSpPr>
        <p:spPr>
          <a:xfrm>
            <a:off x="658182" y="3609357"/>
            <a:ext cx="697627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入場</a:t>
            </a:r>
            <a:endParaRPr kumimoji="1" lang="en-US" altLang="ja-JP" sz="20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無料</a:t>
            </a:r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A68C3CD2-92EC-B743-4379-5E52E64F7C2C}"/>
              </a:ext>
            </a:extLst>
          </p:cNvPr>
          <p:cNvSpPr/>
          <p:nvPr/>
        </p:nvSpPr>
        <p:spPr>
          <a:xfrm>
            <a:off x="4448031" y="4790554"/>
            <a:ext cx="2049120" cy="204912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E7785122-4595-EC8D-71DE-3F72523AD294}"/>
              </a:ext>
            </a:extLst>
          </p:cNvPr>
          <p:cNvSpPr/>
          <p:nvPr/>
        </p:nvSpPr>
        <p:spPr>
          <a:xfrm>
            <a:off x="2065912" y="3587240"/>
            <a:ext cx="1743744" cy="174374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47884447-8963-2CCD-F6A3-A37F9C1CAC4F}"/>
              </a:ext>
            </a:extLst>
          </p:cNvPr>
          <p:cNvSpPr/>
          <p:nvPr/>
        </p:nvSpPr>
        <p:spPr>
          <a:xfrm>
            <a:off x="1272252" y="5429654"/>
            <a:ext cx="2563524" cy="256352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8E090DA4-759B-3A6E-1D36-A5D09CFA42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3" t="25132" r="10297" b="62708"/>
          <a:stretch/>
        </p:blipFill>
        <p:spPr>
          <a:xfrm>
            <a:off x="170042" y="6985826"/>
            <a:ext cx="725715" cy="689426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E7850A6-1E5C-2249-4A2E-209F6437A4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3" t="25132" r="10297" b="62708"/>
          <a:stretch/>
        </p:blipFill>
        <p:spPr>
          <a:xfrm>
            <a:off x="6673375" y="4866997"/>
            <a:ext cx="725715" cy="689426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4235F6E6-4A52-AA75-DAC3-A42BA6DC02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3" t="25132" r="10297" b="62708"/>
          <a:stretch/>
        </p:blipFill>
        <p:spPr>
          <a:xfrm>
            <a:off x="747393" y="2139776"/>
            <a:ext cx="725715" cy="689426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FCFC5337-547A-503F-4695-FC72B772708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69"/>
          <a:stretch/>
        </p:blipFill>
        <p:spPr>
          <a:xfrm>
            <a:off x="3005534" y="6100085"/>
            <a:ext cx="5164932" cy="1798303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D6531E0-6B22-7053-071B-73F74C92CB52}"/>
              </a:ext>
            </a:extLst>
          </p:cNvPr>
          <p:cNvSpPr txBox="1"/>
          <p:nvPr/>
        </p:nvSpPr>
        <p:spPr>
          <a:xfrm>
            <a:off x="4809059" y="7038151"/>
            <a:ext cx="1628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会場はコチラ。</a:t>
            </a:r>
            <a:endParaRPr kumimoji="1" lang="en-US" altLang="ja-JP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駐車場あります。</a:t>
            </a:r>
          </a:p>
        </p:txBody>
      </p:sp>
      <p:pic>
        <p:nvPicPr>
          <p:cNvPr id="40" name="図プレースホルダー 39">
            <a:extLst>
              <a:ext uri="{FF2B5EF4-FFF2-40B4-BE49-F238E27FC236}">
                <a16:creationId xmlns:a16="http://schemas.microsoft.com/office/drawing/2014/main" id="{63902397-2686-A0B9-5145-19595B664A7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6" b="20546"/>
          <a:stretch>
            <a:fillRect/>
          </a:stretch>
        </p:blipFill>
        <p:spPr>
          <a:xfrm>
            <a:off x="3895725" y="7904163"/>
            <a:ext cx="3384550" cy="2390775"/>
          </a:xfr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E21F318-A294-E0AF-ABBC-80ED94EC8BBA}"/>
              </a:ext>
            </a:extLst>
          </p:cNvPr>
          <p:cNvSpPr txBox="1"/>
          <p:nvPr/>
        </p:nvSpPr>
        <p:spPr>
          <a:xfrm>
            <a:off x="98348" y="8917396"/>
            <a:ext cx="3467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◆お電話でのお問い合わせはこちら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5408831-6730-C576-1B5D-506259B8EA36}"/>
              </a:ext>
            </a:extLst>
          </p:cNvPr>
          <p:cNvSpPr txBox="1"/>
          <p:nvPr/>
        </p:nvSpPr>
        <p:spPr>
          <a:xfrm>
            <a:off x="170042" y="9242888"/>
            <a:ext cx="3480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TEL.</a:t>
            </a:r>
            <a:r>
              <a:rPr kumimoji="1" lang="en-US" altLang="ja-JP" sz="4000" dirty="0"/>
              <a:t>000-000-0000</a:t>
            </a:r>
            <a:endParaRPr kumimoji="1" lang="ja-JP" altLang="en-US" sz="40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C8C9BF4-6DBE-7C51-AB8C-79F2AB98924B}"/>
              </a:ext>
            </a:extLst>
          </p:cNvPr>
          <p:cNvSpPr txBox="1"/>
          <p:nvPr/>
        </p:nvSpPr>
        <p:spPr>
          <a:xfrm>
            <a:off x="98348" y="9924155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営業時間　○：〇〇～○：○○（○曜定休日）</a:t>
            </a: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52BF4054-B31A-27B0-5DFF-07CFCBA97B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" t="69182" r="63657" b="6136"/>
          <a:stretch/>
        </p:blipFill>
        <p:spPr>
          <a:xfrm>
            <a:off x="269967" y="7883538"/>
            <a:ext cx="1677896" cy="866998"/>
          </a:xfrm>
          <a:prstGeom prst="rect">
            <a:avLst/>
          </a:prstGeom>
        </p:spPr>
      </p:pic>
      <p:sp>
        <p:nvSpPr>
          <p:cNvPr id="53" name="雲 52">
            <a:extLst>
              <a:ext uri="{FF2B5EF4-FFF2-40B4-BE49-F238E27FC236}">
                <a16:creationId xmlns:a16="http://schemas.microsoft.com/office/drawing/2014/main" id="{3E355914-E491-B090-71E9-8B9374485EB5}"/>
              </a:ext>
            </a:extLst>
          </p:cNvPr>
          <p:cNvSpPr/>
          <p:nvPr/>
        </p:nvSpPr>
        <p:spPr>
          <a:xfrm>
            <a:off x="4246134" y="3423446"/>
            <a:ext cx="2452914" cy="1228128"/>
          </a:xfrm>
          <a:prstGeom prst="cloud">
            <a:avLst/>
          </a:prstGeom>
          <a:solidFill>
            <a:schemeClr val="accent4">
              <a:lumMod val="40000"/>
              <a:lumOff val="60000"/>
              <a:alpha val="7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6364EFA-FDAF-5E5E-714F-896BD532B333}"/>
              </a:ext>
            </a:extLst>
          </p:cNvPr>
          <p:cNvSpPr txBox="1"/>
          <p:nvPr/>
        </p:nvSpPr>
        <p:spPr>
          <a:xfrm>
            <a:off x="4542939" y="3751335"/>
            <a:ext cx="20697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ドリンクやスイーツ</a:t>
            </a:r>
            <a:endParaRPr kumimoji="1" lang="en-US" altLang="ja-JP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ご用意しております</a:t>
            </a: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218</TotalTime>
  <Words>62</Words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HGSｺﾞｼｯｸE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2023-11-28T04:51:40Z</dcterms:modified>
</cp:coreProperties>
</file>