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0066CC"/>
    <a:srgbClr val="0E19FA"/>
    <a:srgbClr val="FFFF66"/>
    <a:srgbClr val="EAF50B"/>
    <a:srgbClr val="EC243C"/>
    <a:srgbClr val="DAD0C2"/>
    <a:srgbClr val="CDBBA7"/>
    <a:srgbClr val="C6A6B1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36" autoAdjust="0"/>
  </p:normalViewPr>
  <p:slideViewPr>
    <p:cSldViewPr snapToGrid="0">
      <p:cViewPr varScale="1">
        <p:scale>
          <a:sx n="71" d="100"/>
          <a:sy n="71" d="100"/>
        </p:scale>
        <p:origin x="22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7FF6BFB-697B-A28F-B695-BF0B1C09B470}"/>
              </a:ext>
            </a:extLst>
          </p:cNvPr>
          <p:cNvSpPr/>
          <p:nvPr/>
        </p:nvSpPr>
        <p:spPr>
          <a:xfrm>
            <a:off x="0" y="4821382"/>
            <a:ext cx="7559675" cy="58704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8" name="図プレースホルダー 7">
            <a:extLst>
              <a:ext uri="{FF2B5EF4-FFF2-40B4-BE49-F238E27FC236}">
                <a16:creationId xmlns:a16="http://schemas.microsoft.com/office/drawing/2014/main" id="{15E87EB4-D317-5652-6CBF-FA1452BB1F9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6" b="2206"/>
          <a:stretch/>
        </p:blipFill>
        <p:spPr>
          <a:xfrm>
            <a:off x="0" y="0"/>
            <a:ext cx="7559675" cy="4821238"/>
          </a:xfrm>
        </p:spPr>
      </p:pic>
      <p:sp>
        <p:nvSpPr>
          <p:cNvPr id="16" name="二等辺三角形 15">
            <a:extLst>
              <a:ext uri="{FF2B5EF4-FFF2-40B4-BE49-F238E27FC236}">
                <a16:creationId xmlns:a16="http://schemas.microsoft.com/office/drawing/2014/main" id="{40206FE0-2C83-4BAB-9B87-C5465F11FDEB}"/>
              </a:ext>
            </a:extLst>
          </p:cNvPr>
          <p:cNvSpPr/>
          <p:nvPr/>
        </p:nvSpPr>
        <p:spPr>
          <a:xfrm rot="5959160" flipH="1">
            <a:off x="1630898" y="1964815"/>
            <a:ext cx="400050" cy="3279198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二等辺三角形 9">
            <a:extLst>
              <a:ext uri="{FF2B5EF4-FFF2-40B4-BE49-F238E27FC236}">
                <a16:creationId xmlns:a16="http://schemas.microsoft.com/office/drawing/2014/main" id="{CA170BA6-7AED-F65E-44B4-997B48CC4760}"/>
              </a:ext>
            </a:extLst>
          </p:cNvPr>
          <p:cNvSpPr/>
          <p:nvPr/>
        </p:nvSpPr>
        <p:spPr>
          <a:xfrm rot="5959160" flipH="1">
            <a:off x="1589237" y="1904004"/>
            <a:ext cx="400050" cy="3279198"/>
          </a:xfrm>
          <a:prstGeom prst="triangle">
            <a:avLst>
              <a:gd name="adj" fmla="val 0"/>
            </a:avLst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二等辺三角形 16">
            <a:extLst>
              <a:ext uri="{FF2B5EF4-FFF2-40B4-BE49-F238E27FC236}">
                <a16:creationId xmlns:a16="http://schemas.microsoft.com/office/drawing/2014/main" id="{2798941B-07D4-3B28-BA5F-625D4C672FEA}"/>
              </a:ext>
            </a:extLst>
          </p:cNvPr>
          <p:cNvSpPr/>
          <p:nvPr/>
        </p:nvSpPr>
        <p:spPr>
          <a:xfrm rot="4442655" flipH="1">
            <a:off x="1608169" y="3600074"/>
            <a:ext cx="400050" cy="3279198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二等辺三角形 10">
            <a:extLst>
              <a:ext uri="{FF2B5EF4-FFF2-40B4-BE49-F238E27FC236}">
                <a16:creationId xmlns:a16="http://schemas.microsoft.com/office/drawing/2014/main" id="{6B055FF4-C1A0-470B-017B-F6006806F0F6}"/>
              </a:ext>
            </a:extLst>
          </p:cNvPr>
          <p:cNvSpPr/>
          <p:nvPr/>
        </p:nvSpPr>
        <p:spPr>
          <a:xfrm rot="4442655" flipH="1">
            <a:off x="1547574" y="3546028"/>
            <a:ext cx="400050" cy="3279198"/>
          </a:xfrm>
          <a:prstGeom prst="triangle">
            <a:avLst>
              <a:gd name="adj" fmla="val 0"/>
            </a:avLst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2240273-5364-6720-0305-C147C932C5D3}"/>
              </a:ext>
            </a:extLst>
          </p:cNvPr>
          <p:cNvSpPr txBox="1"/>
          <p:nvPr/>
        </p:nvSpPr>
        <p:spPr>
          <a:xfrm>
            <a:off x="523174" y="3846701"/>
            <a:ext cx="6513322" cy="1200329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7200" spc="-150" dirty="0">
                <a:solidFill>
                  <a:srgbClr val="0099CC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スタッフ募集！</a:t>
            </a:r>
          </a:p>
        </p:txBody>
      </p:sp>
      <p:sp>
        <p:nvSpPr>
          <p:cNvPr id="18" name="二等辺三角形 17">
            <a:extLst>
              <a:ext uri="{FF2B5EF4-FFF2-40B4-BE49-F238E27FC236}">
                <a16:creationId xmlns:a16="http://schemas.microsoft.com/office/drawing/2014/main" id="{8478CD61-79FA-B5DB-B9E8-DDDB56305F63}"/>
              </a:ext>
            </a:extLst>
          </p:cNvPr>
          <p:cNvSpPr/>
          <p:nvPr/>
        </p:nvSpPr>
        <p:spPr>
          <a:xfrm rot="15030766" flipH="1">
            <a:off x="5645892" y="2095578"/>
            <a:ext cx="400050" cy="3279198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二等辺三角形 18">
            <a:extLst>
              <a:ext uri="{FF2B5EF4-FFF2-40B4-BE49-F238E27FC236}">
                <a16:creationId xmlns:a16="http://schemas.microsoft.com/office/drawing/2014/main" id="{CA7A837B-BBAF-6483-6B39-525C70576070}"/>
              </a:ext>
            </a:extLst>
          </p:cNvPr>
          <p:cNvSpPr/>
          <p:nvPr/>
        </p:nvSpPr>
        <p:spPr>
          <a:xfrm rot="16552179" flipH="1">
            <a:off x="5565174" y="3798249"/>
            <a:ext cx="400050" cy="3279198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二等辺三角形 12">
            <a:extLst>
              <a:ext uri="{FF2B5EF4-FFF2-40B4-BE49-F238E27FC236}">
                <a16:creationId xmlns:a16="http://schemas.microsoft.com/office/drawing/2014/main" id="{375A4DBA-D54C-E115-7777-A82D6E9E5E84}"/>
              </a:ext>
            </a:extLst>
          </p:cNvPr>
          <p:cNvSpPr/>
          <p:nvPr/>
        </p:nvSpPr>
        <p:spPr>
          <a:xfrm rot="15030766" flipH="1">
            <a:off x="5647475" y="2039700"/>
            <a:ext cx="400050" cy="3279198"/>
          </a:xfrm>
          <a:prstGeom prst="triangle">
            <a:avLst>
              <a:gd name="adj" fmla="val 0"/>
            </a:avLst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二等辺三角形 13">
            <a:extLst>
              <a:ext uri="{FF2B5EF4-FFF2-40B4-BE49-F238E27FC236}">
                <a16:creationId xmlns:a16="http://schemas.microsoft.com/office/drawing/2014/main" id="{8597E497-634A-8C11-6F03-795D7BF765F7}"/>
              </a:ext>
            </a:extLst>
          </p:cNvPr>
          <p:cNvSpPr/>
          <p:nvPr/>
        </p:nvSpPr>
        <p:spPr>
          <a:xfrm rot="16552179" flipH="1">
            <a:off x="5606837" y="3742238"/>
            <a:ext cx="400050" cy="3279198"/>
          </a:xfrm>
          <a:prstGeom prst="triangle">
            <a:avLst>
              <a:gd name="adj" fmla="val 0"/>
            </a:avLst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86DB2E8-6B96-8D9F-5D24-DE2D23714033}"/>
              </a:ext>
            </a:extLst>
          </p:cNvPr>
          <p:cNvSpPr txBox="1"/>
          <p:nvPr/>
        </p:nvSpPr>
        <p:spPr>
          <a:xfrm>
            <a:off x="1225289" y="5684858"/>
            <a:ext cx="5109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アットホームな職場です！仲間と共に、成長しよう！</a:t>
            </a: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22F7B49A-33DB-1533-6FB6-EEB74163881C}"/>
              </a:ext>
            </a:extLst>
          </p:cNvPr>
          <p:cNvSpPr/>
          <p:nvPr/>
        </p:nvSpPr>
        <p:spPr>
          <a:xfrm>
            <a:off x="523174" y="6281259"/>
            <a:ext cx="6513322" cy="5892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2C66A581-044A-9B54-2197-990B7D7E272D}"/>
              </a:ext>
            </a:extLst>
          </p:cNvPr>
          <p:cNvSpPr/>
          <p:nvPr/>
        </p:nvSpPr>
        <p:spPr>
          <a:xfrm>
            <a:off x="523174" y="7111442"/>
            <a:ext cx="6513322" cy="5892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26DE35FC-3E03-DED0-2660-E801EA3F4F6F}"/>
              </a:ext>
            </a:extLst>
          </p:cNvPr>
          <p:cNvSpPr/>
          <p:nvPr/>
        </p:nvSpPr>
        <p:spPr>
          <a:xfrm>
            <a:off x="523174" y="7939309"/>
            <a:ext cx="6513322" cy="5892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F1BD6B76-78BB-0EB7-1585-55C1CA9DE362}"/>
              </a:ext>
            </a:extLst>
          </p:cNvPr>
          <p:cNvSpPr/>
          <p:nvPr/>
        </p:nvSpPr>
        <p:spPr>
          <a:xfrm>
            <a:off x="523174" y="8777621"/>
            <a:ext cx="6513322" cy="5892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A14608BC-0A19-C0A1-271F-4E07855BE5EA}"/>
              </a:ext>
            </a:extLst>
          </p:cNvPr>
          <p:cNvSpPr/>
          <p:nvPr/>
        </p:nvSpPr>
        <p:spPr>
          <a:xfrm>
            <a:off x="659250" y="6356523"/>
            <a:ext cx="1074420" cy="438751"/>
          </a:xfrm>
          <a:prstGeom prst="round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43200" rtlCol="0" anchor="ctr" anchorCtr="0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勤務地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2124ADDA-A7D2-7AFD-BAA9-9F29D5399C02}"/>
              </a:ext>
            </a:extLst>
          </p:cNvPr>
          <p:cNvSpPr/>
          <p:nvPr/>
        </p:nvSpPr>
        <p:spPr>
          <a:xfrm>
            <a:off x="659250" y="7192875"/>
            <a:ext cx="1074420" cy="438751"/>
          </a:xfrm>
          <a:prstGeom prst="round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43200" rtlCol="0" anchor="ctr" anchorCtr="0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勤務時間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6583CABB-E0ED-B9DD-9506-21CDBBD6441C}"/>
              </a:ext>
            </a:extLst>
          </p:cNvPr>
          <p:cNvSpPr/>
          <p:nvPr/>
        </p:nvSpPr>
        <p:spPr>
          <a:xfrm>
            <a:off x="659250" y="8007829"/>
            <a:ext cx="1074420" cy="438751"/>
          </a:xfrm>
          <a:prstGeom prst="round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43200" rtlCol="0" anchor="ctr" anchorCtr="0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給与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BAEC4050-7689-1E3A-811B-10CE53DFC817}"/>
              </a:ext>
            </a:extLst>
          </p:cNvPr>
          <p:cNvSpPr/>
          <p:nvPr/>
        </p:nvSpPr>
        <p:spPr>
          <a:xfrm>
            <a:off x="659250" y="8860299"/>
            <a:ext cx="1074420" cy="438751"/>
          </a:xfrm>
          <a:prstGeom prst="round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43200" rtlCol="0" anchor="ctr" anchorCtr="0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勤務日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BE4F748-FAFE-6AEE-224A-E5AF9D9A21C8}"/>
              </a:ext>
            </a:extLst>
          </p:cNvPr>
          <p:cNvSpPr/>
          <p:nvPr/>
        </p:nvSpPr>
        <p:spPr>
          <a:xfrm>
            <a:off x="0" y="9494520"/>
            <a:ext cx="7559675" cy="1197293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" name="object 41">
            <a:extLst>
              <a:ext uri="{FF2B5EF4-FFF2-40B4-BE49-F238E27FC236}">
                <a16:creationId xmlns:a16="http://schemas.microsoft.com/office/drawing/2014/main" id="{93BD0A41-3C88-8048-045F-D4CF9201673E}"/>
              </a:ext>
            </a:extLst>
          </p:cNvPr>
          <p:cNvSpPr txBox="1"/>
          <p:nvPr/>
        </p:nvSpPr>
        <p:spPr>
          <a:xfrm>
            <a:off x="337022" y="9942137"/>
            <a:ext cx="4646381" cy="496284"/>
          </a:xfrm>
          <a:prstGeom prst="rect">
            <a:avLst/>
          </a:prstGeom>
        </p:spPr>
        <p:txBody>
          <a:bodyPr vert="horz" wrap="square" lIns="0" tIns="39364" rIns="0" bIns="0" rtlCol="0">
            <a:spAutoFit/>
          </a:bodyPr>
          <a:lstStyle/>
          <a:p>
            <a:pPr marL="12699">
              <a:spcBef>
                <a:spcPts val="310"/>
              </a:spcBef>
            </a:pPr>
            <a:r>
              <a:rPr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〒000-</a:t>
            </a:r>
            <a:r>
              <a:rPr sz="1400" spc="-2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0000</a:t>
            </a:r>
            <a:r>
              <a:rPr lang="ja-JP" altLang="en-US" sz="1400" spc="-2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　</a:t>
            </a:r>
            <a:r>
              <a:rPr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〇〇県〇〇〇〇市〇〇〇12-</a:t>
            </a:r>
            <a:r>
              <a:rPr 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3</a:t>
            </a:r>
            <a:r>
              <a:rPr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4</a:t>
            </a:r>
            <a:r>
              <a:rPr sz="1400" spc="55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 </a:t>
            </a:r>
            <a:endParaRPr lang="en-US" sz="1400" spc="55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メイリオ"/>
            </a:endParaRPr>
          </a:p>
          <a:p>
            <a:pPr marL="12699">
              <a:spcBef>
                <a:spcPts val="215"/>
              </a:spcBef>
            </a:pPr>
            <a:r>
              <a:rPr sz="1400" spc="55" dirty="0" err="1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〇〇〇〇ビル</a:t>
            </a:r>
            <a:r>
              <a:rPr sz="1400" spc="55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 </a:t>
            </a:r>
            <a:r>
              <a:rPr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00</a:t>
            </a:r>
            <a:r>
              <a:rPr sz="1400" spc="-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階</a:t>
            </a:r>
            <a:endParaRPr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メイリオ"/>
            </a:endParaRPr>
          </a:p>
        </p:txBody>
      </p:sp>
      <p:sp>
        <p:nvSpPr>
          <p:cNvPr id="34" name="object 41">
            <a:extLst>
              <a:ext uri="{FF2B5EF4-FFF2-40B4-BE49-F238E27FC236}">
                <a16:creationId xmlns:a16="http://schemas.microsoft.com/office/drawing/2014/main" id="{C3C85A8F-B746-1D62-7769-835F55BA884D}"/>
              </a:ext>
            </a:extLst>
          </p:cNvPr>
          <p:cNvSpPr txBox="1"/>
          <p:nvPr/>
        </p:nvSpPr>
        <p:spPr>
          <a:xfrm>
            <a:off x="4480209" y="9710053"/>
            <a:ext cx="2583079" cy="470636"/>
          </a:xfrm>
          <a:prstGeom prst="rect">
            <a:avLst/>
          </a:prstGeom>
        </p:spPr>
        <p:txBody>
          <a:bodyPr vert="horz" wrap="none" lIns="0" tIns="39364" rIns="0" bIns="0" rtlCol="0">
            <a:spAutoFit/>
          </a:bodyPr>
          <a:lstStyle/>
          <a:p>
            <a:pPr marL="12699">
              <a:spcBef>
                <a:spcPts val="535"/>
              </a:spcBef>
            </a:pPr>
            <a:r>
              <a:rPr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Segoe UI Semibold" panose="020B0702040204020203" pitchFamily="34" charset="0"/>
              </a:rPr>
              <a:t>TEL</a:t>
            </a:r>
            <a:r>
              <a:rPr sz="1850" spc="35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Segoe UI Semibold" panose="020B0702040204020203" pitchFamily="34" charset="0"/>
              </a:rPr>
              <a:t> </a:t>
            </a:r>
            <a:r>
              <a:rPr sz="2800" spc="-25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Segoe UI Semibold" panose="020B0702040204020203" pitchFamily="34" charset="0"/>
              </a:rPr>
              <a:t>000-000-</a:t>
            </a:r>
            <a:r>
              <a:rPr lang="en-US" altLang="ja-JP" sz="2800" spc="-2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Segoe UI Semibold" panose="020B0702040204020203" pitchFamily="34" charset="0"/>
              </a:rPr>
              <a:t>0000</a:t>
            </a:r>
            <a:endParaRPr sz="2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Segoe UI Semibold" panose="020B0702040204020203" pitchFamily="34" charset="0"/>
            </a:endParaRPr>
          </a:p>
        </p:txBody>
      </p:sp>
      <p:sp>
        <p:nvSpPr>
          <p:cNvPr id="35" name="object 41">
            <a:extLst>
              <a:ext uri="{FF2B5EF4-FFF2-40B4-BE49-F238E27FC236}">
                <a16:creationId xmlns:a16="http://schemas.microsoft.com/office/drawing/2014/main" id="{E7113445-BCA3-5FC4-E711-9BCB84D966ED}"/>
              </a:ext>
            </a:extLst>
          </p:cNvPr>
          <p:cNvSpPr txBox="1"/>
          <p:nvPr/>
        </p:nvSpPr>
        <p:spPr>
          <a:xfrm>
            <a:off x="4482015" y="10174191"/>
            <a:ext cx="1179810" cy="255192"/>
          </a:xfrm>
          <a:prstGeom prst="rect">
            <a:avLst/>
          </a:prstGeom>
        </p:spPr>
        <p:txBody>
          <a:bodyPr vert="horz" wrap="none" lIns="0" tIns="39364" rIns="0" bIns="0" rtlCol="0">
            <a:spAutoFit/>
          </a:bodyPr>
          <a:lstStyle/>
          <a:p>
            <a:pPr marL="12699">
              <a:spcBef>
                <a:spcPts val="310"/>
              </a:spcBef>
            </a:pP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/>
              </a:rPr>
              <a:t>採用担当：〇〇</a:t>
            </a:r>
            <a:endParaRPr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メイリオ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8ED76F7-074A-2FB7-3C92-D6AE9535B5AD}"/>
              </a:ext>
            </a:extLst>
          </p:cNvPr>
          <p:cNvSpPr txBox="1"/>
          <p:nvPr/>
        </p:nvSpPr>
        <p:spPr>
          <a:xfrm>
            <a:off x="294793" y="9533177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株式会社〇〇〇</a:t>
            </a:r>
          </a:p>
        </p:txBody>
      </p:sp>
      <p:sp>
        <p:nvSpPr>
          <p:cNvPr id="37" name="object 41">
            <a:extLst>
              <a:ext uri="{FF2B5EF4-FFF2-40B4-BE49-F238E27FC236}">
                <a16:creationId xmlns:a16="http://schemas.microsoft.com/office/drawing/2014/main" id="{38CABE22-6848-40B3-0D25-68A1F70DD9CF}"/>
              </a:ext>
            </a:extLst>
          </p:cNvPr>
          <p:cNvSpPr txBox="1"/>
          <p:nvPr/>
        </p:nvSpPr>
        <p:spPr>
          <a:xfrm>
            <a:off x="2251714" y="6275325"/>
            <a:ext cx="4608000" cy="595106"/>
          </a:xfrm>
          <a:prstGeom prst="rect">
            <a:avLst/>
          </a:prstGeom>
        </p:spPr>
        <p:txBody>
          <a:bodyPr vert="horz" wrap="square" lIns="0" tIns="0" rIns="0" bIns="18000" rtlCol="0" anchor="ctr" anchorCtr="0">
            <a:noAutofit/>
          </a:bodyPr>
          <a:lstStyle/>
          <a:p>
            <a:pPr marL="12699">
              <a:spcBef>
                <a:spcPts val="310"/>
              </a:spcBef>
            </a:pPr>
            <a:r>
              <a:rPr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〒000-</a:t>
            </a:r>
            <a:r>
              <a:rPr sz="1400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0000</a:t>
            </a:r>
            <a:r>
              <a:rPr lang="ja-JP" altLang="en-US" sz="1400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　</a:t>
            </a:r>
            <a:r>
              <a:rPr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〇〇県〇〇〇〇市〇〇〇12-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3</a:t>
            </a:r>
            <a: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4</a:t>
            </a:r>
            <a:r>
              <a:rPr lang="ja-JP" altLang="en-US" sz="1400" spc="55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 </a:t>
            </a:r>
          </a:p>
          <a:p>
            <a:pPr marL="12699">
              <a:spcBef>
                <a:spcPts val="215"/>
              </a:spcBef>
            </a:pPr>
            <a:r>
              <a:rPr lang="ja-JP" altLang="en-US" sz="1400" spc="55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〇〇〇〇ビル </a:t>
            </a:r>
            <a: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00</a:t>
            </a:r>
            <a:r>
              <a:rPr lang="ja-JP" altLang="en-US" sz="14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メイリオ"/>
              </a:rPr>
              <a:t>階</a:t>
            </a:r>
            <a:endParaRPr lang="ja-JP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GPｺﾞｼｯｸM" panose="020B0600000000000000" pitchFamily="50" charset="-128"/>
              <a:ea typeface="HGPｺﾞｼｯｸM" panose="020B0600000000000000" pitchFamily="50" charset="-128"/>
              <a:cs typeface="メイリオ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83CAEDD-ABE1-6979-97C0-2914E9EA7AF3}"/>
              </a:ext>
            </a:extLst>
          </p:cNvPr>
          <p:cNvSpPr txBox="1"/>
          <p:nvPr/>
        </p:nvSpPr>
        <p:spPr>
          <a:xfrm>
            <a:off x="2251713" y="7109126"/>
            <a:ext cx="4608000" cy="585662"/>
          </a:xfrm>
          <a:prstGeom prst="rect">
            <a:avLst/>
          </a:prstGeom>
          <a:noFill/>
        </p:spPr>
        <p:txBody>
          <a:bodyPr wrap="none" lIns="0" tIns="0" rIns="0" bIns="18000" rtlCol="0" anchor="ctr" anchorCtr="0">
            <a:noAutofit/>
          </a:bodyPr>
          <a:lstStyle/>
          <a:p>
            <a:r>
              <a:rPr kumimoji="1" lang="en-US" altLang="ja-JP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AM 00:00</a:t>
            </a:r>
            <a:r>
              <a:rPr kumimoji="1" lang="ja-JP" altLang="en-US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～</a:t>
            </a:r>
            <a:r>
              <a:rPr kumimoji="1" lang="en-US" altLang="ja-JP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PM 00:00</a:t>
            </a:r>
            <a:endParaRPr kumimoji="1" lang="ja-JP" altLang="en-US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D192109-22EB-34ED-22A4-A468F81F1421}"/>
              </a:ext>
            </a:extLst>
          </p:cNvPr>
          <p:cNvSpPr txBox="1"/>
          <p:nvPr/>
        </p:nvSpPr>
        <p:spPr>
          <a:xfrm>
            <a:off x="2253600" y="7938650"/>
            <a:ext cx="4608000" cy="595107"/>
          </a:xfrm>
          <a:prstGeom prst="rect">
            <a:avLst/>
          </a:prstGeom>
          <a:noFill/>
        </p:spPr>
        <p:txBody>
          <a:bodyPr wrap="none" lIns="0" tIns="0" rIns="0" bIns="18000" rtlCol="0" anchor="ctr" anchorCtr="0">
            <a:noAutofit/>
          </a:bodyPr>
          <a:lstStyle/>
          <a:p>
            <a:r>
              <a:rPr kumimoji="1"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時給〇〇〇〇円（交通費別途支給）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B1A30F0-C452-FC3E-C2F8-3D517F6295CA}"/>
              </a:ext>
            </a:extLst>
          </p:cNvPr>
          <p:cNvSpPr txBox="1"/>
          <p:nvPr/>
        </p:nvSpPr>
        <p:spPr>
          <a:xfrm>
            <a:off x="2251714" y="8772452"/>
            <a:ext cx="4608000" cy="589280"/>
          </a:xfrm>
          <a:prstGeom prst="rect">
            <a:avLst/>
          </a:prstGeom>
          <a:noFill/>
        </p:spPr>
        <p:txBody>
          <a:bodyPr wrap="none" lIns="0" tIns="0" rIns="0" bIns="18000" rtlCol="0" anchor="ctr" anchorCtr="0">
            <a:noAutofit/>
          </a:bodyPr>
          <a:lstStyle/>
          <a:p>
            <a:r>
              <a:rPr kumimoji="1"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週</a:t>
            </a:r>
            <a:r>
              <a:rPr kumimoji="1" lang="en-US" altLang="ja-JP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</a:t>
            </a:r>
            <a:r>
              <a:rPr kumimoji="1" lang="ja-JP" altLang="en-US" sz="16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日～（要相談）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9B9B2F7-AE27-13EB-0CF7-CD33625EB55E}"/>
              </a:ext>
            </a:extLst>
          </p:cNvPr>
          <p:cNvSpPr txBox="1"/>
          <p:nvPr/>
        </p:nvSpPr>
        <p:spPr>
          <a:xfrm>
            <a:off x="2071674" y="3120369"/>
            <a:ext cx="3416320" cy="52322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0099CC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コールセンター業務</a:t>
            </a:r>
          </a:p>
        </p:txBody>
      </p:sp>
    </p:spTree>
    <p:extLst>
      <p:ext uri="{BB962C8B-B14F-4D97-AF65-F5344CB8AC3E}">
        <p14:creationId xmlns:p14="http://schemas.microsoft.com/office/powerpoint/2010/main" val="177596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397</TotalTime>
  <Words>70</Words>
  <PresentationFormat>ユーザー設定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HGPｺﾞｼｯｸE</vt:lpstr>
      <vt:lpstr>HGPｺﾞｼｯｸM</vt:lpstr>
      <vt:lpstr>HGSｺﾞｼｯｸE</vt:lpstr>
      <vt:lpstr>HG創英角ｺﾞｼｯｸUB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2023-11-01T10:59:11Z</dcterms:modified>
</cp:coreProperties>
</file>