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243C"/>
    <a:srgbClr val="EAF50B"/>
    <a:srgbClr val="DAD0C2"/>
    <a:srgbClr val="CDBBA7"/>
    <a:srgbClr val="C6A6B1"/>
    <a:srgbClr val="4040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5244" autoAdjust="0"/>
  </p:normalViewPr>
  <p:slideViewPr>
    <p:cSldViewPr snapToGrid="0">
      <p:cViewPr varScale="1">
        <p:scale>
          <a:sx n="67" d="100"/>
          <a:sy n="67" d="100"/>
        </p:scale>
        <p:origin x="310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65942D-93D1-46BE-95DD-A8F16AD5FBDD}" type="datetimeFigureOut">
              <a:rPr kumimoji="1" lang="ja-JP" altLang="en-US" smtClean="0"/>
              <a:t>2023/10/30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FA4879-4C63-41E7-A232-D83D916791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68973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FA4879-4C63-41E7-A232-D83D916791AE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87897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2023/10/30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図プレースホルダー 7">
            <a:extLst>
              <a:ext uri="{FF2B5EF4-FFF2-40B4-BE49-F238E27FC236}">
                <a16:creationId xmlns:a16="http://schemas.microsoft.com/office/drawing/2014/main" id="{2680FE81-41B6-026E-5F77-CEF685B79BD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414463" y="2200275"/>
            <a:ext cx="4214812" cy="2386013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図プレースホルダー 7">
            <a:extLst>
              <a:ext uri="{FF2B5EF4-FFF2-40B4-BE49-F238E27FC236}">
                <a16:creationId xmlns:a16="http://schemas.microsoft.com/office/drawing/2014/main" id="{9D21288C-046C-0D4E-C411-634B7087E5B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220655" y="5474374"/>
            <a:ext cx="4214812" cy="2386013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図プレースホルダー 7">
            <a:extLst>
              <a:ext uri="{FF2B5EF4-FFF2-40B4-BE49-F238E27FC236}">
                <a16:creationId xmlns:a16="http://schemas.microsoft.com/office/drawing/2014/main" id="{A2288D95-4E7C-9843-8951-8AA98F367FF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8305800"/>
            <a:ext cx="4214812" cy="2386013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30195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2023/10/30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3089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2023/10/30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4679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2023/10/30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6544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2023/10/30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101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2023/10/30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2101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2023/10/30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4651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2023/10/30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54788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2023/10/30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0425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2023/10/30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7709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2023/10/30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2211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CB372E-C1E2-4529-A475-C1A804ED92CB}" type="datetimeFigureOut">
              <a:rPr kumimoji="1" lang="ja-JP" altLang="en-US" smtClean="0"/>
              <a:t>2023/10/30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9315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.jpg"/><Relationship Id="rId7" Type="http://schemas.microsoft.com/office/2007/relationships/hdphoto" Target="../media/hdphoto1.wd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g"/><Relationship Id="rId4" Type="http://schemas.openxmlformats.org/officeDocument/2006/relationships/image" Target="../media/image2.jpg"/><Relationship Id="rId9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図プレースホルダー 36">
            <a:extLst>
              <a:ext uri="{FF2B5EF4-FFF2-40B4-BE49-F238E27FC236}">
                <a16:creationId xmlns:a16="http://schemas.microsoft.com/office/drawing/2014/main" id="{13EFB8EF-6F64-9FFC-F76D-67241C7A9B3D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793" b="18793"/>
          <a:stretch>
            <a:fillRect/>
          </a:stretch>
        </p:blipFill>
        <p:spPr>
          <a:xfrm>
            <a:off x="0" y="4631690"/>
            <a:ext cx="7559675" cy="3148013"/>
          </a:xfrm>
        </p:spPr>
      </p:pic>
      <p:pic>
        <p:nvPicPr>
          <p:cNvPr id="35" name="図プレースホルダー 34">
            <a:extLst>
              <a:ext uri="{FF2B5EF4-FFF2-40B4-BE49-F238E27FC236}">
                <a16:creationId xmlns:a16="http://schemas.microsoft.com/office/drawing/2014/main" id="{F42E8A72-13EF-111A-485C-058CB32B172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78" b="11978"/>
          <a:stretch>
            <a:fillRect/>
          </a:stretch>
        </p:blipFill>
        <p:spPr>
          <a:xfrm>
            <a:off x="0" y="781050"/>
            <a:ext cx="7559675" cy="3835400"/>
          </a:xfrm>
        </p:spPr>
      </p:pic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67C525DE-390B-B888-9907-6F3C52D4B2EC}"/>
              </a:ext>
            </a:extLst>
          </p:cNvPr>
          <p:cNvSpPr/>
          <p:nvPr/>
        </p:nvSpPr>
        <p:spPr>
          <a:xfrm rot="604507">
            <a:off x="129906" y="3375620"/>
            <a:ext cx="7299363" cy="2128602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76200" dist="38100" dir="2700000" algn="tl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73CAC5F6-768E-FA83-BA2D-0953FEE2923C}"/>
              </a:ext>
            </a:extLst>
          </p:cNvPr>
          <p:cNvSpPr/>
          <p:nvPr/>
        </p:nvSpPr>
        <p:spPr>
          <a:xfrm>
            <a:off x="0" y="0"/>
            <a:ext cx="7559675" cy="77948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844AF62C-5143-D99F-BC48-1FDE66F75997}"/>
              </a:ext>
            </a:extLst>
          </p:cNvPr>
          <p:cNvSpPr/>
          <p:nvPr/>
        </p:nvSpPr>
        <p:spPr>
          <a:xfrm>
            <a:off x="0" y="7766350"/>
            <a:ext cx="7559675" cy="292546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n-ea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DE1C133B-E25E-9337-6333-EA172FA87EF2}"/>
              </a:ext>
            </a:extLst>
          </p:cNvPr>
          <p:cNvSpPr/>
          <p:nvPr/>
        </p:nvSpPr>
        <p:spPr>
          <a:xfrm>
            <a:off x="-2" y="3447739"/>
            <a:ext cx="7559677" cy="212860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bg object 22">
            <a:extLst>
              <a:ext uri="{FF2B5EF4-FFF2-40B4-BE49-F238E27FC236}">
                <a16:creationId xmlns:a16="http://schemas.microsoft.com/office/drawing/2014/main" id="{EC9680FF-3264-796D-38BA-5B5F0984F243}"/>
              </a:ext>
            </a:extLst>
          </p:cNvPr>
          <p:cNvSpPr/>
          <p:nvPr/>
        </p:nvSpPr>
        <p:spPr>
          <a:xfrm>
            <a:off x="4080485" y="7932386"/>
            <a:ext cx="1024103" cy="288247"/>
          </a:xfrm>
          <a:custGeom>
            <a:avLst/>
            <a:gdLst/>
            <a:ahLst/>
            <a:cxnLst/>
            <a:rect l="l" t="t" r="r" b="b"/>
            <a:pathLst>
              <a:path w="1024254" h="288290">
                <a:moveTo>
                  <a:pt x="991997" y="0"/>
                </a:moveTo>
                <a:lnTo>
                  <a:pt x="32003" y="0"/>
                </a:lnTo>
                <a:lnTo>
                  <a:pt x="19577" y="2523"/>
                </a:lnTo>
                <a:lnTo>
                  <a:pt x="9401" y="9394"/>
                </a:lnTo>
                <a:lnTo>
                  <a:pt x="2525" y="19566"/>
                </a:lnTo>
                <a:lnTo>
                  <a:pt x="0" y="31991"/>
                </a:lnTo>
                <a:lnTo>
                  <a:pt x="0" y="255993"/>
                </a:lnTo>
                <a:lnTo>
                  <a:pt x="2525" y="268420"/>
                </a:lnTo>
                <a:lnTo>
                  <a:pt x="9401" y="278596"/>
                </a:lnTo>
                <a:lnTo>
                  <a:pt x="19577" y="285472"/>
                </a:lnTo>
                <a:lnTo>
                  <a:pt x="32003" y="287997"/>
                </a:lnTo>
                <a:lnTo>
                  <a:pt x="991997" y="287997"/>
                </a:lnTo>
                <a:lnTo>
                  <a:pt x="1004423" y="285472"/>
                </a:lnTo>
                <a:lnTo>
                  <a:pt x="1014599" y="278596"/>
                </a:lnTo>
                <a:lnTo>
                  <a:pt x="1021475" y="268420"/>
                </a:lnTo>
                <a:lnTo>
                  <a:pt x="1024001" y="255993"/>
                </a:lnTo>
                <a:lnTo>
                  <a:pt x="1024001" y="31991"/>
                </a:lnTo>
                <a:lnTo>
                  <a:pt x="1021475" y="19566"/>
                </a:lnTo>
                <a:lnTo>
                  <a:pt x="1014599" y="9394"/>
                </a:lnTo>
                <a:lnTo>
                  <a:pt x="1004423" y="2523"/>
                </a:lnTo>
                <a:lnTo>
                  <a:pt x="991997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>
              <a:solidFill>
                <a:schemeClr val="bg1"/>
              </a:solidFill>
              <a:latin typeface="+mn-ea"/>
            </a:endParaRPr>
          </a:p>
        </p:txBody>
      </p:sp>
      <p:sp>
        <p:nvSpPr>
          <p:cNvPr id="16" name="object 2">
            <a:extLst>
              <a:ext uri="{FF2B5EF4-FFF2-40B4-BE49-F238E27FC236}">
                <a16:creationId xmlns:a16="http://schemas.microsoft.com/office/drawing/2014/main" id="{1B5148A6-3F5B-59DF-D874-336942C948DE}"/>
              </a:ext>
            </a:extLst>
          </p:cNvPr>
          <p:cNvSpPr txBox="1"/>
          <p:nvPr/>
        </p:nvSpPr>
        <p:spPr>
          <a:xfrm>
            <a:off x="4072922" y="8249671"/>
            <a:ext cx="3273452" cy="468588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/>
          <a:p>
            <a:pPr marL="12699" marR="5079">
              <a:lnSpc>
                <a:spcPct val="133300"/>
              </a:lnSpc>
              <a:spcBef>
                <a:spcPts val="100"/>
              </a:spcBef>
            </a:pPr>
            <a:r>
              <a:rPr sz="1200" spc="-5" dirty="0" err="1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初心者でも監督やコーチがていねいに指導いたします</a:t>
            </a:r>
            <a:r>
              <a:rPr sz="1200" spc="-5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。</a:t>
            </a:r>
            <a:r>
              <a:rPr lang="ja-JP" altLang="en-US" sz="1200" spc="-5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お気軽に</a:t>
            </a:r>
            <a:r>
              <a:rPr sz="1200" spc="-5" dirty="0" err="1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お越しください</a:t>
            </a:r>
            <a:r>
              <a:rPr sz="1200" spc="-5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。</a:t>
            </a:r>
            <a:endParaRPr sz="1200" dirty="0">
              <a:solidFill>
                <a:schemeClr val="bg1"/>
              </a:solidFill>
              <a:latin typeface="HGSｺﾞｼｯｸE" panose="020B0900000000000000" pitchFamily="50" charset="-128"/>
              <a:ea typeface="HGSｺﾞｼｯｸE" panose="020B0900000000000000" pitchFamily="50" charset="-128"/>
              <a:cs typeface="メイリオ"/>
            </a:endParaRPr>
          </a:p>
        </p:txBody>
      </p:sp>
      <p:sp>
        <p:nvSpPr>
          <p:cNvPr id="17" name="object 3">
            <a:extLst>
              <a:ext uri="{FF2B5EF4-FFF2-40B4-BE49-F238E27FC236}">
                <a16:creationId xmlns:a16="http://schemas.microsoft.com/office/drawing/2014/main" id="{70C787AB-D1EC-D3E9-E13B-4E189185B1FF}"/>
              </a:ext>
            </a:extLst>
          </p:cNvPr>
          <p:cNvSpPr txBox="1"/>
          <p:nvPr/>
        </p:nvSpPr>
        <p:spPr>
          <a:xfrm>
            <a:off x="5273450" y="7938592"/>
            <a:ext cx="2176503" cy="2616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699">
              <a:spcBef>
                <a:spcPts val="100"/>
              </a:spcBef>
            </a:pPr>
            <a:r>
              <a:rPr sz="17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体験入部 受付中</a:t>
            </a:r>
            <a:r>
              <a:rPr lang="en-US" sz="17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 </a:t>
            </a:r>
            <a:r>
              <a:rPr lang="en-US" sz="1700" spc="-5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!</a:t>
            </a:r>
            <a:endParaRPr sz="1700" dirty="0">
              <a:solidFill>
                <a:schemeClr val="bg1"/>
              </a:solidFill>
              <a:latin typeface="HGSｺﾞｼｯｸE" panose="020B0900000000000000" pitchFamily="50" charset="-128"/>
              <a:ea typeface="HGSｺﾞｼｯｸE" panose="020B0900000000000000" pitchFamily="50" charset="-128"/>
              <a:cs typeface="メイリオ"/>
            </a:endParaRPr>
          </a:p>
        </p:txBody>
      </p:sp>
      <p:sp>
        <p:nvSpPr>
          <p:cNvPr id="18" name="object 4">
            <a:extLst>
              <a:ext uri="{FF2B5EF4-FFF2-40B4-BE49-F238E27FC236}">
                <a16:creationId xmlns:a16="http://schemas.microsoft.com/office/drawing/2014/main" id="{6D54271C-EA15-B81F-FC76-517E028B4FE9}"/>
              </a:ext>
            </a:extLst>
          </p:cNvPr>
          <p:cNvSpPr txBox="1"/>
          <p:nvPr/>
        </p:nvSpPr>
        <p:spPr>
          <a:xfrm>
            <a:off x="4139623" y="7940006"/>
            <a:ext cx="905825" cy="2616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699">
              <a:spcBef>
                <a:spcPts val="100"/>
              </a:spcBef>
            </a:pPr>
            <a:r>
              <a:rPr sz="1700" spc="-15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見学自由</a:t>
            </a:r>
            <a:endParaRPr sz="1700" dirty="0">
              <a:solidFill>
                <a:schemeClr val="bg1"/>
              </a:solidFill>
              <a:latin typeface="HGSｺﾞｼｯｸE" panose="020B0900000000000000" pitchFamily="50" charset="-128"/>
              <a:ea typeface="HGSｺﾞｼｯｸE" panose="020B0900000000000000" pitchFamily="50" charset="-128"/>
              <a:cs typeface="メイリオ"/>
            </a:endParaRPr>
          </a:p>
        </p:txBody>
      </p:sp>
      <p:sp>
        <p:nvSpPr>
          <p:cNvPr id="19" name="object 5">
            <a:extLst>
              <a:ext uri="{FF2B5EF4-FFF2-40B4-BE49-F238E27FC236}">
                <a16:creationId xmlns:a16="http://schemas.microsoft.com/office/drawing/2014/main" id="{F8B82210-2C3D-7D7E-C684-FAFDA151B0C4}"/>
              </a:ext>
            </a:extLst>
          </p:cNvPr>
          <p:cNvSpPr/>
          <p:nvPr/>
        </p:nvSpPr>
        <p:spPr>
          <a:xfrm>
            <a:off x="290109" y="9682561"/>
            <a:ext cx="1008230" cy="719983"/>
          </a:xfrm>
          <a:custGeom>
            <a:avLst/>
            <a:gdLst/>
            <a:ahLst/>
            <a:cxnLst/>
            <a:rect l="l" t="t" r="r" b="b"/>
            <a:pathLst>
              <a:path w="1008380" h="720090">
                <a:moveTo>
                  <a:pt x="786701" y="0"/>
                </a:moveTo>
                <a:lnTo>
                  <a:pt x="0" y="0"/>
                </a:lnTo>
                <a:lnTo>
                  <a:pt x="0" y="720001"/>
                </a:lnTo>
                <a:lnTo>
                  <a:pt x="786701" y="720001"/>
                </a:lnTo>
                <a:lnTo>
                  <a:pt x="1007999" y="360006"/>
                </a:lnTo>
                <a:lnTo>
                  <a:pt x="786701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>
              <a:solidFill>
                <a:schemeClr val="bg1"/>
              </a:solidFill>
              <a:latin typeface="+mn-ea"/>
            </a:endParaRPr>
          </a:p>
        </p:txBody>
      </p:sp>
      <p:sp>
        <p:nvSpPr>
          <p:cNvPr id="20" name="object 7">
            <a:extLst>
              <a:ext uri="{FF2B5EF4-FFF2-40B4-BE49-F238E27FC236}">
                <a16:creationId xmlns:a16="http://schemas.microsoft.com/office/drawing/2014/main" id="{125F7731-90EF-E49D-C56A-B88607E5C588}"/>
              </a:ext>
            </a:extLst>
          </p:cNvPr>
          <p:cNvSpPr txBox="1"/>
          <p:nvPr/>
        </p:nvSpPr>
        <p:spPr>
          <a:xfrm>
            <a:off x="421384" y="8000433"/>
            <a:ext cx="3126742" cy="1420964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/>
          <a:p>
            <a:pPr marL="12699">
              <a:lnSpc>
                <a:spcPct val="150000"/>
              </a:lnSpc>
              <a:spcBef>
                <a:spcPts val="100"/>
              </a:spcBef>
              <a:tabLst>
                <a:tab pos="291436" algn="l"/>
              </a:tabLst>
            </a:pPr>
            <a:r>
              <a:rPr lang="ja-JP" altLang="en-US" sz="1200" spc="-5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対　象／小学</a:t>
            </a:r>
            <a:r>
              <a:rPr lang="en-US" altLang="ja-JP" sz="1200" spc="-5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1</a:t>
            </a:r>
            <a:r>
              <a:rPr lang="ja-JP" altLang="en-US" sz="1200" spc="-5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年生</a:t>
            </a:r>
            <a:r>
              <a:rPr lang="en-US" altLang="ja-JP" sz="1200" spc="-5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〜6</a:t>
            </a:r>
            <a:r>
              <a:rPr lang="ja-JP" altLang="en-US" sz="1200" spc="-5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年生の男の子、女の子</a:t>
            </a:r>
          </a:p>
          <a:p>
            <a:pPr marL="12699">
              <a:lnSpc>
                <a:spcPct val="150000"/>
              </a:lnSpc>
              <a:spcBef>
                <a:spcPts val="100"/>
              </a:spcBef>
              <a:tabLst>
                <a:tab pos="291436" algn="l"/>
              </a:tabLst>
            </a:pPr>
            <a:r>
              <a:rPr lang="ja-JP" altLang="en-US" sz="1200" spc="-5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練習日／○曜日、○曜日</a:t>
            </a:r>
          </a:p>
          <a:p>
            <a:pPr marL="12699">
              <a:lnSpc>
                <a:spcPct val="150000"/>
              </a:lnSpc>
              <a:spcBef>
                <a:spcPts val="100"/>
              </a:spcBef>
              <a:tabLst>
                <a:tab pos="291436" algn="l"/>
              </a:tabLst>
            </a:pPr>
            <a:r>
              <a:rPr lang="ja-JP" altLang="en-US" sz="1200" spc="-5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時　間／</a:t>
            </a:r>
            <a:r>
              <a:rPr lang="en-US" altLang="ja-JP" sz="1200" spc="-5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00</a:t>
            </a:r>
            <a:r>
              <a:rPr lang="ja-JP" altLang="en-US" sz="1200" spc="-5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時から</a:t>
            </a:r>
            <a:r>
              <a:rPr lang="en-US" altLang="ja-JP" sz="1200" spc="-5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00</a:t>
            </a:r>
            <a:r>
              <a:rPr lang="ja-JP" altLang="en-US" sz="1200" spc="-5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時</a:t>
            </a:r>
          </a:p>
          <a:p>
            <a:pPr marL="12699">
              <a:lnSpc>
                <a:spcPct val="150000"/>
              </a:lnSpc>
              <a:spcBef>
                <a:spcPts val="100"/>
              </a:spcBef>
              <a:tabLst>
                <a:tab pos="291436" algn="l"/>
              </a:tabLst>
            </a:pPr>
            <a:r>
              <a:rPr lang="ja-JP" altLang="en-US" sz="1200" spc="-5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場　所／○○○○陸上競技場</a:t>
            </a:r>
          </a:p>
          <a:p>
            <a:pPr marL="12699">
              <a:lnSpc>
                <a:spcPct val="150000"/>
              </a:lnSpc>
              <a:spcBef>
                <a:spcPts val="100"/>
              </a:spcBef>
              <a:tabLst>
                <a:tab pos="291436" algn="l"/>
              </a:tabLst>
            </a:pPr>
            <a:r>
              <a:rPr lang="ja-JP" altLang="en-US" sz="1200" spc="-5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会　費／入会金</a:t>
            </a:r>
            <a:r>
              <a:rPr lang="en-US" altLang="ja-JP" sz="1200" spc="-5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0,000</a:t>
            </a:r>
            <a:r>
              <a:rPr lang="ja-JP" altLang="en-US" sz="1200" spc="-5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円　月会費</a:t>
            </a:r>
            <a:r>
              <a:rPr lang="en-US" altLang="ja-JP" sz="1200" spc="-5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0,000</a:t>
            </a:r>
            <a:r>
              <a:rPr lang="ja-JP" altLang="en-US" sz="1200" spc="-5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円</a:t>
            </a:r>
            <a:endParaRPr sz="1200" dirty="0">
              <a:solidFill>
                <a:schemeClr val="bg1"/>
              </a:solidFill>
              <a:latin typeface="HGSｺﾞｼｯｸE" panose="020B0900000000000000" pitchFamily="50" charset="-128"/>
              <a:ea typeface="HGSｺﾞｼｯｸE" panose="020B0900000000000000" pitchFamily="50" charset="-128"/>
              <a:cs typeface="メイリオ"/>
            </a:endParaRPr>
          </a:p>
        </p:txBody>
      </p:sp>
      <p:sp>
        <p:nvSpPr>
          <p:cNvPr id="21" name="object 8">
            <a:extLst>
              <a:ext uri="{FF2B5EF4-FFF2-40B4-BE49-F238E27FC236}">
                <a16:creationId xmlns:a16="http://schemas.microsoft.com/office/drawing/2014/main" id="{EB7A371E-EC50-B3B2-2172-B2AAC84C58BE}"/>
              </a:ext>
            </a:extLst>
          </p:cNvPr>
          <p:cNvSpPr txBox="1"/>
          <p:nvPr/>
        </p:nvSpPr>
        <p:spPr>
          <a:xfrm>
            <a:off x="1310780" y="9674900"/>
            <a:ext cx="2982718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699">
              <a:spcBef>
                <a:spcPts val="400"/>
              </a:spcBef>
            </a:pPr>
            <a:r>
              <a:rPr lang="ja-JP" altLang="en-US" sz="2400" spc="-1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〇〇〇サッカー教室</a:t>
            </a:r>
            <a:endParaRPr lang="ja-JP" altLang="en-US" sz="2400" dirty="0">
              <a:solidFill>
                <a:schemeClr val="bg1"/>
              </a:solidFill>
              <a:latin typeface="HGSｺﾞｼｯｸE" panose="020B0900000000000000" pitchFamily="50" charset="-128"/>
              <a:ea typeface="HGSｺﾞｼｯｸE" panose="020B0900000000000000" pitchFamily="50" charset="-128"/>
              <a:cs typeface="メイリオ"/>
            </a:endParaRPr>
          </a:p>
        </p:txBody>
      </p:sp>
      <p:sp>
        <p:nvSpPr>
          <p:cNvPr id="22" name="object 9">
            <a:extLst>
              <a:ext uri="{FF2B5EF4-FFF2-40B4-BE49-F238E27FC236}">
                <a16:creationId xmlns:a16="http://schemas.microsoft.com/office/drawing/2014/main" id="{C62EC251-BF40-740A-3DB7-454B75EDFF77}"/>
              </a:ext>
            </a:extLst>
          </p:cNvPr>
          <p:cNvSpPr txBox="1"/>
          <p:nvPr/>
        </p:nvSpPr>
        <p:spPr>
          <a:xfrm>
            <a:off x="249699" y="9822632"/>
            <a:ext cx="922068" cy="441465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/>
          <a:p>
            <a:pPr marL="12699" marR="5079" algn="ctr">
              <a:lnSpc>
                <a:spcPct val="138900"/>
              </a:lnSpc>
              <a:spcBef>
                <a:spcPts val="100"/>
              </a:spcBef>
            </a:pPr>
            <a:r>
              <a:rPr sz="1050" spc="-1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お問い合せは</a:t>
            </a:r>
            <a:endParaRPr lang="en-US" sz="1050" spc="-10" dirty="0">
              <a:solidFill>
                <a:schemeClr val="bg1"/>
              </a:solidFill>
              <a:latin typeface="HGSｺﾞｼｯｸE" panose="020B0900000000000000" pitchFamily="50" charset="-128"/>
              <a:ea typeface="HGSｺﾞｼｯｸE" panose="020B0900000000000000" pitchFamily="50" charset="-128"/>
              <a:cs typeface="メイリオ"/>
            </a:endParaRPr>
          </a:p>
          <a:p>
            <a:pPr marL="12699" marR="5079" algn="ctr">
              <a:lnSpc>
                <a:spcPct val="138900"/>
              </a:lnSpc>
              <a:spcBef>
                <a:spcPts val="100"/>
              </a:spcBef>
            </a:pPr>
            <a:r>
              <a:rPr sz="1050" spc="-1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コチラまで</a:t>
            </a:r>
            <a:endParaRPr sz="1050" dirty="0">
              <a:solidFill>
                <a:schemeClr val="bg1"/>
              </a:solidFill>
              <a:latin typeface="HGSｺﾞｼｯｸE" panose="020B0900000000000000" pitchFamily="50" charset="-128"/>
              <a:ea typeface="HGSｺﾞｼｯｸE" panose="020B0900000000000000" pitchFamily="50" charset="-128"/>
              <a:cs typeface="メイリオ"/>
            </a:endParaRPr>
          </a:p>
        </p:txBody>
      </p:sp>
      <p:sp>
        <p:nvSpPr>
          <p:cNvPr id="26" name="object 24">
            <a:extLst>
              <a:ext uri="{FF2B5EF4-FFF2-40B4-BE49-F238E27FC236}">
                <a16:creationId xmlns:a16="http://schemas.microsoft.com/office/drawing/2014/main" id="{7051C077-6699-E244-C932-91C2DB533D0B}"/>
              </a:ext>
            </a:extLst>
          </p:cNvPr>
          <p:cNvSpPr txBox="1"/>
          <p:nvPr/>
        </p:nvSpPr>
        <p:spPr>
          <a:xfrm>
            <a:off x="6157908" y="10271856"/>
            <a:ext cx="1188466" cy="197488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/>
          <a:p>
            <a:pPr marL="12699">
              <a:spcBef>
                <a:spcPts val="100"/>
              </a:spcBef>
            </a:pPr>
            <a:r>
              <a:rPr sz="1200" spc="-1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代表／○○ </a:t>
            </a:r>
            <a:r>
              <a:rPr lang="ja-JP" altLang="en-US" sz="1200" spc="-1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○○</a:t>
            </a:r>
            <a:endParaRPr sz="1200" dirty="0">
              <a:solidFill>
                <a:schemeClr val="bg1"/>
              </a:solidFill>
              <a:latin typeface="HGSｺﾞｼｯｸE" panose="020B0900000000000000" pitchFamily="50" charset="-128"/>
              <a:ea typeface="HGSｺﾞｼｯｸE" panose="020B0900000000000000" pitchFamily="50" charset="-128"/>
              <a:cs typeface="メイリオ"/>
            </a:endParaRPr>
          </a:p>
        </p:txBody>
      </p:sp>
      <p:sp>
        <p:nvSpPr>
          <p:cNvPr id="27" name="object 25">
            <a:extLst>
              <a:ext uri="{FF2B5EF4-FFF2-40B4-BE49-F238E27FC236}">
                <a16:creationId xmlns:a16="http://schemas.microsoft.com/office/drawing/2014/main" id="{D2A6E1F3-D592-5108-D846-8E04B42A69D1}"/>
              </a:ext>
            </a:extLst>
          </p:cNvPr>
          <p:cNvSpPr txBox="1"/>
          <p:nvPr/>
        </p:nvSpPr>
        <p:spPr>
          <a:xfrm>
            <a:off x="1400109" y="10066358"/>
            <a:ext cx="2739514" cy="382154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/>
          <a:p>
            <a:pPr marL="12699">
              <a:spcBef>
                <a:spcPts val="100"/>
              </a:spcBef>
            </a:pPr>
            <a:r>
              <a:rPr sz="15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T</a:t>
            </a:r>
            <a:r>
              <a:rPr lang="en-US" altLang="ja-JP" sz="15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EL</a:t>
            </a:r>
            <a:r>
              <a:rPr lang="en-US" sz="15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 </a:t>
            </a:r>
            <a:r>
              <a:rPr lang="en-US" sz="20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: </a:t>
            </a:r>
            <a:r>
              <a:rPr sz="24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000-0000-</a:t>
            </a:r>
            <a:r>
              <a:rPr sz="2400" spc="-2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0000</a:t>
            </a:r>
            <a:endParaRPr sz="2400" dirty="0">
              <a:solidFill>
                <a:schemeClr val="bg1"/>
              </a:solidFill>
              <a:latin typeface="HGSｺﾞｼｯｸE" panose="020B0900000000000000" pitchFamily="50" charset="-128"/>
              <a:ea typeface="HGSｺﾞｼｯｸE" panose="020B0900000000000000" pitchFamily="50" charset="-128"/>
              <a:cs typeface="メイリオ"/>
            </a:endParaRPr>
          </a:p>
        </p:txBody>
      </p:sp>
      <p:pic>
        <p:nvPicPr>
          <p:cNvPr id="43" name="図プレースホルダー 42">
            <a:extLst>
              <a:ext uri="{FF2B5EF4-FFF2-40B4-BE49-F238E27FC236}">
                <a16:creationId xmlns:a16="http://schemas.microsoft.com/office/drawing/2014/main" id="{DEEE160F-FC15-9F1B-E505-564E05EF2602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81" r="18381"/>
          <a:stretch>
            <a:fillRect/>
          </a:stretch>
        </p:blipFill>
        <p:spPr>
          <a:xfrm>
            <a:off x="6116638" y="8885238"/>
            <a:ext cx="1211262" cy="1277937"/>
          </a:xfrm>
          <a:ln>
            <a:solidFill>
              <a:schemeClr val="tx1">
                <a:lumMod val="65000"/>
                <a:lumOff val="35000"/>
              </a:schemeClr>
            </a:solidFill>
          </a:ln>
        </p:spPr>
      </p:pic>
      <p:pic>
        <p:nvPicPr>
          <p:cNvPr id="45" name="図 44">
            <a:extLst>
              <a:ext uri="{FF2B5EF4-FFF2-40B4-BE49-F238E27FC236}">
                <a16:creationId xmlns:a16="http://schemas.microsoft.com/office/drawing/2014/main" id="{9EBAA54C-F541-D5DA-0DF1-09977EE761D7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820" r="6883"/>
          <a:stretch/>
        </p:blipFill>
        <p:spPr>
          <a:xfrm>
            <a:off x="4480504" y="8885238"/>
            <a:ext cx="1229144" cy="1106707"/>
          </a:xfrm>
          <a:prstGeom prst="rect">
            <a:avLst/>
          </a:prstGeom>
        </p:spPr>
      </p:pic>
      <p:sp>
        <p:nvSpPr>
          <p:cNvPr id="47" name="四角形: 角を丸くする 46">
            <a:extLst>
              <a:ext uri="{FF2B5EF4-FFF2-40B4-BE49-F238E27FC236}">
                <a16:creationId xmlns:a16="http://schemas.microsoft.com/office/drawing/2014/main" id="{CDE3B525-6ABB-B62B-0023-4E97D0108C80}"/>
              </a:ext>
            </a:extLst>
          </p:cNvPr>
          <p:cNvSpPr/>
          <p:nvPr/>
        </p:nvSpPr>
        <p:spPr>
          <a:xfrm>
            <a:off x="4534768" y="10232358"/>
            <a:ext cx="1063112" cy="284090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n-ea"/>
            </a:endParaRP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65E99DB3-CB2C-46AF-8930-6D7C4212EA70}"/>
              </a:ext>
            </a:extLst>
          </p:cNvPr>
          <p:cNvSpPr txBox="1"/>
          <p:nvPr/>
        </p:nvSpPr>
        <p:spPr>
          <a:xfrm>
            <a:off x="4480504" y="10177051"/>
            <a:ext cx="11884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公式</a:t>
            </a:r>
            <a:r>
              <a:rPr kumimoji="1" lang="en-US" altLang="ja-JP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LINE</a:t>
            </a:r>
            <a:endParaRPr kumimoji="1" lang="ja-JP" altLang="en-US" dirty="0">
              <a:solidFill>
                <a:schemeClr val="bg1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48" name="object 19">
            <a:extLst>
              <a:ext uri="{FF2B5EF4-FFF2-40B4-BE49-F238E27FC236}">
                <a16:creationId xmlns:a16="http://schemas.microsoft.com/office/drawing/2014/main" id="{378B809B-2A87-5330-91C1-2948C8166E9D}"/>
              </a:ext>
            </a:extLst>
          </p:cNvPr>
          <p:cNvSpPr/>
          <p:nvPr/>
        </p:nvSpPr>
        <p:spPr>
          <a:xfrm>
            <a:off x="668278" y="305564"/>
            <a:ext cx="201900" cy="269200"/>
          </a:xfrm>
          <a:custGeom>
            <a:avLst/>
            <a:gdLst/>
            <a:ahLst/>
            <a:cxnLst/>
            <a:rect l="l" t="t" r="r" b="b"/>
            <a:pathLst>
              <a:path w="201930" h="269240">
                <a:moveTo>
                  <a:pt x="100939" y="0"/>
                </a:moveTo>
                <a:lnTo>
                  <a:pt x="0" y="0"/>
                </a:lnTo>
                <a:lnTo>
                  <a:pt x="168224" y="269151"/>
                </a:lnTo>
                <a:lnTo>
                  <a:pt x="201866" y="269151"/>
                </a:lnTo>
                <a:lnTo>
                  <a:pt x="100939" y="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lIns="0" tIns="0" rIns="0" bIns="0" rtlCol="0"/>
          <a:lstStyle/>
          <a:p>
            <a:endParaRPr>
              <a:solidFill>
                <a:schemeClr val="bg1"/>
              </a:solidFill>
            </a:endParaRPr>
          </a:p>
        </p:txBody>
      </p:sp>
      <p:pic>
        <p:nvPicPr>
          <p:cNvPr id="52" name="図 51">
            <a:extLst>
              <a:ext uri="{FF2B5EF4-FFF2-40B4-BE49-F238E27FC236}">
                <a16:creationId xmlns:a16="http://schemas.microsoft.com/office/drawing/2014/main" id="{0BBF15EC-648C-80FD-05BE-05E6D1712E8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49516">
            <a:off x="23036" y="3500384"/>
            <a:ext cx="1190739" cy="785243"/>
          </a:xfrm>
          <a:prstGeom prst="rect">
            <a:avLst/>
          </a:prstGeom>
        </p:spPr>
      </p:pic>
      <p:sp>
        <p:nvSpPr>
          <p:cNvPr id="49" name="object 20">
            <a:extLst>
              <a:ext uri="{FF2B5EF4-FFF2-40B4-BE49-F238E27FC236}">
                <a16:creationId xmlns:a16="http://schemas.microsoft.com/office/drawing/2014/main" id="{7BD6E927-B80A-43C7-9ADB-D71BE541CA48}"/>
              </a:ext>
            </a:extLst>
          </p:cNvPr>
          <p:cNvSpPr/>
          <p:nvPr/>
        </p:nvSpPr>
        <p:spPr>
          <a:xfrm>
            <a:off x="6693536" y="305564"/>
            <a:ext cx="201900" cy="269200"/>
          </a:xfrm>
          <a:custGeom>
            <a:avLst/>
            <a:gdLst/>
            <a:ahLst/>
            <a:cxnLst/>
            <a:rect l="l" t="t" r="r" b="b"/>
            <a:pathLst>
              <a:path w="201929" h="269240">
                <a:moveTo>
                  <a:pt x="201866" y="0"/>
                </a:moveTo>
                <a:lnTo>
                  <a:pt x="100926" y="0"/>
                </a:lnTo>
                <a:lnTo>
                  <a:pt x="0" y="269151"/>
                </a:lnTo>
                <a:lnTo>
                  <a:pt x="33642" y="269151"/>
                </a:lnTo>
                <a:lnTo>
                  <a:pt x="201866" y="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lIns="0" tIns="0" rIns="0" bIns="0" rtlCol="0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50" name="object 21">
            <a:extLst>
              <a:ext uri="{FF2B5EF4-FFF2-40B4-BE49-F238E27FC236}">
                <a16:creationId xmlns:a16="http://schemas.microsoft.com/office/drawing/2014/main" id="{47D6A6A2-9E10-CE43-F084-FD6F9620232A}"/>
              </a:ext>
            </a:extLst>
          </p:cNvPr>
          <p:cNvSpPr txBox="1"/>
          <p:nvPr/>
        </p:nvSpPr>
        <p:spPr>
          <a:xfrm>
            <a:off x="905542" y="246848"/>
            <a:ext cx="5749511" cy="335939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/>
          <a:p>
            <a:pPr marL="12699" algn="ctr">
              <a:spcBef>
                <a:spcPts val="100"/>
              </a:spcBef>
            </a:pPr>
            <a:r>
              <a:rPr lang="ja-JP" altLang="en-US" sz="21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  <a:cs typeface="メイリオ"/>
              </a:rPr>
              <a:t>初めてでも大丈夫！心を育て、技術を磨こう！</a:t>
            </a:r>
            <a:endParaRPr sz="2100" dirty="0">
              <a:solidFill>
                <a:schemeClr val="bg1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  <a:cs typeface="メイリオ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8CCECC60-B91E-7812-697B-03DFC6CDB1CB}"/>
              </a:ext>
            </a:extLst>
          </p:cNvPr>
          <p:cNvSpPr txBox="1"/>
          <p:nvPr/>
        </p:nvSpPr>
        <p:spPr>
          <a:xfrm>
            <a:off x="731816" y="3970348"/>
            <a:ext cx="6332503" cy="1323439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none" rtlCol="0">
            <a:spAutoFit/>
          </a:bodyPr>
          <a:lstStyle/>
          <a:p>
            <a:r>
              <a:rPr lang="zh-TW" altLang="en-US" sz="8000" spc="-10" dirty="0">
                <a:solidFill>
                  <a:schemeClr val="tx1">
                    <a:lumMod val="85000"/>
                    <a:lumOff val="15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  <a:cs typeface="メイリオ"/>
              </a:rPr>
              <a:t>新入部員募集</a:t>
            </a:r>
            <a:endParaRPr lang="zh-TW" altLang="en-US" sz="8000" dirty="0">
              <a:solidFill>
                <a:schemeClr val="tx1">
                  <a:lumMod val="85000"/>
                  <a:lumOff val="15000"/>
                </a:schemeClr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  <a:cs typeface="メイリオ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CD31F98C-406A-D4FC-9A03-ADD2E503A422}"/>
              </a:ext>
            </a:extLst>
          </p:cNvPr>
          <p:cNvSpPr txBox="1"/>
          <p:nvPr/>
        </p:nvSpPr>
        <p:spPr>
          <a:xfrm>
            <a:off x="2077198" y="3515002"/>
            <a:ext cx="3404778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ja-JP" altLang="en-US" sz="2800" spc="-10" dirty="0">
                <a:solidFill>
                  <a:schemeClr val="tx1">
                    <a:lumMod val="85000"/>
                    <a:lumOff val="15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  <a:cs typeface="メイリオ"/>
              </a:rPr>
              <a:t>〇〇〇サッカー教室</a:t>
            </a:r>
            <a:endParaRPr lang="ja-JP" altLang="en-US" sz="2800" dirty="0">
              <a:solidFill>
                <a:schemeClr val="tx1">
                  <a:lumMod val="85000"/>
                  <a:lumOff val="15000"/>
                </a:schemeClr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  <a:cs typeface="メイリオ"/>
            </a:endParaRPr>
          </a:p>
        </p:txBody>
      </p:sp>
    </p:spTree>
    <p:extLst>
      <p:ext uri="{BB962C8B-B14F-4D97-AF65-F5344CB8AC3E}">
        <p14:creationId xmlns:p14="http://schemas.microsoft.com/office/powerpoint/2010/main" val="17759665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266</TotalTime>
  <Words>97</Words>
  <PresentationFormat>ユーザー設定</PresentationFormat>
  <Paragraphs>18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HGSｺﾞｼｯｸE</vt:lpstr>
      <vt:lpstr>HGS創英角ｺﾞｼｯｸUB</vt:lpstr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2023-10-16T04:15:45Z</dcterms:created>
  <dcterms:modified xsi:type="dcterms:W3CDTF">2023-10-30T10:19:52Z</dcterms:modified>
</cp:coreProperties>
</file>