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14"/>
    <a:srgbClr val="4A96C7"/>
    <a:srgbClr val="4B97C8"/>
    <a:srgbClr val="55A7CF"/>
    <a:srgbClr val="E6E6E6"/>
    <a:srgbClr val="86BC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B65ECD5D-C5A6-EE82-B05D-822418D2A7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75124" y="7452360"/>
            <a:ext cx="2551389" cy="179800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0">
              <a:schemeClr val="accent4">
                <a:lumMod val="0"/>
                <a:lumOff val="100000"/>
              </a:schemeClr>
            </a:gs>
            <a:gs pos="73000">
              <a:srgbClr val="000000"/>
            </a:gs>
            <a:gs pos="85000">
              <a:schemeClr val="tx1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6BEBAB1E-43BA-085B-D190-95A8D2F60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25506"/>
            <a:ext cx="7559675" cy="447308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06C0266F-6912-0616-7087-6289D82E16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" y="221991"/>
            <a:ext cx="7559675" cy="447308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68F6A0E-7263-A1A3-642B-185664759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71157"/>
            <a:ext cx="5333147" cy="3522368"/>
          </a:xfrm>
          <a:prstGeom prst="rect">
            <a:avLst/>
          </a:prstGeom>
        </p:spPr>
      </p:pic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EBB6734D-66F3-A873-E7C0-71AFD192147E}"/>
              </a:ext>
            </a:extLst>
          </p:cNvPr>
          <p:cNvSpPr/>
          <p:nvPr/>
        </p:nvSpPr>
        <p:spPr>
          <a:xfrm>
            <a:off x="1" y="5232624"/>
            <a:ext cx="7570800" cy="5482800"/>
          </a:xfrm>
          <a:custGeom>
            <a:avLst/>
            <a:gdLst>
              <a:gd name="connsiteX0" fmla="*/ 0 w 7581900"/>
              <a:gd name="connsiteY0" fmla="*/ 1866900 h 5476875"/>
              <a:gd name="connsiteX1" fmla="*/ 7581900 w 7581900"/>
              <a:gd name="connsiteY1" fmla="*/ 0 h 5476875"/>
              <a:gd name="connsiteX2" fmla="*/ 7572375 w 7581900"/>
              <a:gd name="connsiteY2" fmla="*/ 5457825 h 5476875"/>
              <a:gd name="connsiteX3" fmla="*/ 0 w 7581900"/>
              <a:gd name="connsiteY3" fmla="*/ 5476875 h 5476875"/>
              <a:gd name="connsiteX4" fmla="*/ 0 w 7581900"/>
              <a:gd name="connsiteY4" fmla="*/ 1866900 h 547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1900" h="5476875">
                <a:moveTo>
                  <a:pt x="0" y="1866900"/>
                </a:moveTo>
                <a:lnTo>
                  <a:pt x="7581900" y="0"/>
                </a:lnTo>
                <a:lnTo>
                  <a:pt x="7572375" y="5457825"/>
                </a:lnTo>
                <a:lnTo>
                  <a:pt x="0" y="5476875"/>
                </a:lnTo>
                <a:lnTo>
                  <a:pt x="0" y="1866900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24500">
                <a:srgbClr val="808080"/>
              </a:gs>
              <a:gs pos="89000">
                <a:schemeClr val="accent4">
                  <a:lumMod val="0"/>
                  <a:lumOff val="100000"/>
                </a:schemeClr>
              </a:gs>
              <a:gs pos="69000">
                <a:srgbClr val="000000"/>
              </a:gs>
              <a:gs pos="41000">
                <a:schemeClr val="tx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B8AA92F-4441-11C1-F481-52300BFF87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666" y="210031"/>
            <a:ext cx="4798993" cy="3183866"/>
          </a:xfrm>
          <a:prstGeom prst="rect">
            <a:avLst/>
          </a:prstGeom>
        </p:spPr>
      </p:pic>
      <p:sp>
        <p:nvSpPr>
          <p:cNvPr id="3" name="平行四辺形 2">
            <a:extLst>
              <a:ext uri="{FF2B5EF4-FFF2-40B4-BE49-F238E27FC236}">
                <a16:creationId xmlns:a16="http://schemas.microsoft.com/office/drawing/2014/main" id="{576E88BF-783C-BE4C-DF3B-716F118E53E5}"/>
              </a:ext>
            </a:extLst>
          </p:cNvPr>
          <p:cNvSpPr/>
          <p:nvPr/>
        </p:nvSpPr>
        <p:spPr>
          <a:xfrm rot="20762054">
            <a:off x="-734986" y="1228786"/>
            <a:ext cx="9034085" cy="4830724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B0921FF8-AC13-B757-3103-001AAF2A1FB2}"/>
              </a:ext>
            </a:extLst>
          </p:cNvPr>
          <p:cNvSpPr/>
          <p:nvPr/>
        </p:nvSpPr>
        <p:spPr>
          <a:xfrm>
            <a:off x="-22225" y="-7620"/>
            <a:ext cx="7581900" cy="2115312"/>
          </a:xfrm>
          <a:custGeom>
            <a:avLst/>
            <a:gdLst>
              <a:gd name="connsiteX0" fmla="*/ 0 w 7552944"/>
              <a:gd name="connsiteY0" fmla="*/ 0 h 2115312"/>
              <a:gd name="connsiteX1" fmla="*/ 0 w 7552944"/>
              <a:gd name="connsiteY1" fmla="*/ 2115312 h 2115312"/>
              <a:gd name="connsiteX2" fmla="*/ 7552944 w 7552944"/>
              <a:gd name="connsiteY2" fmla="*/ 201168 h 2115312"/>
              <a:gd name="connsiteX3" fmla="*/ 7552944 w 7552944"/>
              <a:gd name="connsiteY3" fmla="*/ 6096 h 2115312"/>
              <a:gd name="connsiteX4" fmla="*/ 0 w 7552944"/>
              <a:gd name="connsiteY4" fmla="*/ 0 h 2115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944" h="2115312">
                <a:moveTo>
                  <a:pt x="0" y="0"/>
                </a:moveTo>
                <a:lnTo>
                  <a:pt x="0" y="2115312"/>
                </a:lnTo>
                <a:lnTo>
                  <a:pt x="7552944" y="201168"/>
                </a:lnTo>
                <a:lnTo>
                  <a:pt x="7552944" y="60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7E3D7D-86E4-B4E1-D925-590CBEE76B5B}"/>
              </a:ext>
            </a:extLst>
          </p:cNvPr>
          <p:cNvSpPr txBox="1"/>
          <p:nvPr/>
        </p:nvSpPr>
        <p:spPr>
          <a:xfrm>
            <a:off x="3768725" y="611418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〇〇線〇〇駅から徒歩</a:t>
            </a:r>
            <a:r>
              <a:rPr kumimoji="1" lang="en-US" altLang="ja-JP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</a:t>
            </a:r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分。</a:t>
            </a:r>
            <a:endParaRPr kumimoji="1" lang="en-US" altLang="ja-JP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パーソナルトレーニングジムが、</a:t>
            </a:r>
            <a:endParaRPr kumimoji="1" lang="en-US" altLang="ja-JP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ついに</a:t>
            </a:r>
            <a:r>
              <a:rPr kumimoji="1" lang="en-US" altLang="ja-JP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OPEN.</a:t>
            </a:r>
            <a:endParaRPr kumimoji="1" lang="ja-JP" altLang="en-US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A9CE620-2FC4-F607-F882-8BD6F3DE296D}"/>
              </a:ext>
            </a:extLst>
          </p:cNvPr>
          <p:cNvSpPr/>
          <p:nvPr/>
        </p:nvSpPr>
        <p:spPr>
          <a:xfrm>
            <a:off x="-15240" y="933023"/>
            <a:ext cx="6644640" cy="1411144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BB7AA8D-CEBD-73E9-3DFA-38C900284613}"/>
              </a:ext>
            </a:extLst>
          </p:cNvPr>
          <p:cNvSpPr txBox="1"/>
          <p:nvPr/>
        </p:nvSpPr>
        <p:spPr>
          <a:xfrm>
            <a:off x="236855" y="1099986"/>
            <a:ext cx="6407785" cy="1077218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マンツーマンのトレーニングで、</a:t>
            </a:r>
            <a:endParaRPr kumimoji="1"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理想の身体へ。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B3E9137-86C5-4306-6AB0-C94989D0C231}"/>
              </a:ext>
            </a:extLst>
          </p:cNvPr>
          <p:cNvCxnSpPr/>
          <p:nvPr/>
        </p:nvCxnSpPr>
        <p:spPr>
          <a:xfrm>
            <a:off x="-1" y="8631625"/>
            <a:ext cx="7559675" cy="0"/>
          </a:xfrm>
          <a:prstGeom prst="line">
            <a:avLst/>
          </a:prstGeom>
          <a:ln w="9525" cap="flat" cmpd="sng" algn="ctr">
            <a:solidFill>
              <a:srgbClr val="FFC514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571EEA6-DC5F-974C-C33B-55FB34090305}"/>
              </a:ext>
            </a:extLst>
          </p:cNvPr>
          <p:cNvSpPr txBox="1"/>
          <p:nvPr/>
        </p:nvSpPr>
        <p:spPr>
          <a:xfrm>
            <a:off x="209440" y="7978985"/>
            <a:ext cx="4914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 </a:t>
            </a:r>
            <a:r>
              <a:rPr kumimoji="1" lang="en-US" altLang="ja-JP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Personal</a:t>
            </a:r>
            <a:r>
              <a:rPr kumimoji="1"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kumimoji="1" lang="en-US" altLang="ja-JP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GYM</a:t>
            </a:r>
            <a:endParaRPr kumimoji="1" lang="ja-JP" altLang="en-US" sz="3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ACFB9A4-3962-0DFD-CFF4-7E08143D4DAC}"/>
              </a:ext>
            </a:extLst>
          </p:cNvPr>
          <p:cNvSpPr txBox="1"/>
          <p:nvPr/>
        </p:nvSpPr>
        <p:spPr>
          <a:xfrm>
            <a:off x="285556" y="8693821"/>
            <a:ext cx="4192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C51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kumimoji="1" lang="ja-JP" altLang="en-US" dirty="0">
                <a:solidFill>
                  <a:srgbClr val="FFC51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 </a:t>
            </a:r>
            <a:r>
              <a:rPr kumimoji="1" lang="en-US" altLang="ja-JP" sz="3200" dirty="0">
                <a:solidFill>
                  <a:srgbClr val="FFC51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000-0000-0000</a:t>
            </a:r>
            <a:endParaRPr kumimoji="1" lang="ja-JP" altLang="en-US" sz="3200" dirty="0">
              <a:solidFill>
                <a:srgbClr val="FFC514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40AA15-734C-8956-ECA2-3E1F44B1D628}"/>
              </a:ext>
            </a:extLst>
          </p:cNvPr>
          <p:cNvSpPr txBox="1"/>
          <p:nvPr/>
        </p:nvSpPr>
        <p:spPr>
          <a:xfrm>
            <a:off x="285555" y="9333179"/>
            <a:ext cx="2704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https://</a:t>
            </a:r>
            <a:r>
              <a:rPr kumimoji="1"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</a:t>
            </a:r>
            <a:r>
              <a:rPr kumimoji="1"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.</a:t>
            </a:r>
            <a:r>
              <a:rPr kumimoji="1"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</a:t>
            </a:r>
            <a:r>
              <a:rPr kumimoji="1"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.com/</a:t>
            </a:r>
            <a:endParaRPr kumimoji="1"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833812E-5994-C8CF-2C93-11A765787FC4}"/>
              </a:ext>
            </a:extLst>
          </p:cNvPr>
          <p:cNvSpPr txBox="1"/>
          <p:nvPr/>
        </p:nvSpPr>
        <p:spPr>
          <a:xfrm>
            <a:off x="236855" y="9705930"/>
            <a:ext cx="5025735" cy="960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〒000-0000</a:t>
            </a:r>
            <a:r>
              <a:rPr lang="en-US" altLang="ja-JP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</a:p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ja-JP" altLang="en-US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〇県〇〇〇〇市〇〇</a:t>
            </a:r>
            <a:r>
              <a:rPr lang="en-US" altLang="ja-JP"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45</a:t>
            </a:r>
            <a:r>
              <a:rPr lang="ja-JP" altLang="en-US" sz="1200" spc="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〇〇〇ビル</a:t>
            </a:r>
            <a:r>
              <a:rPr lang="ja-JP" altLang="en-US" sz="1200" spc="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4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階</a:t>
            </a:r>
            <a:endParaRPr lang="ja-JP" altLang="en-US"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>
              <a:lnSpc>
                <a:spcPts val="1600"/>
              </a:lnSpc>
              <a:spcBef>
                <a:spcPts val="15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（〇</a:t>
            </a:r>
            <a:r>
              <a:rPr lang="ja-JP" altLang="en-US" sz="1200" spc="-3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「〇〇」駅より徒歩</a:t>
            </a:r>
            <a:r>
              <a:rPr lang="ja-JP" altLang="en-US" sz="1200" spc="-25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分</a:t>
            </a:r>
            <a:r>
              <a:rPr lang="ja-JP" altLang="en-US" sz="12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）</a:t>
            </a:r>
            <a:endParaRPr lang="ja-JP" altLang="en-US"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>
              <a:lnSpc>
                <a:spcPts val="1600"/>
              </a:lnSpc>
            </a:pPr>
            <a:endParaRPr kumimoji="1" lang="ja-JP" altLang="en-US" sz="1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38" name="図プレースホルダー 37">
            <a:extLst>
              <a:ext uri="{FF2B5EF4-FFF2-40B4-BE49-F238E27FC236}">
                <a16:creationId xmlns:a16="http://schemas.microsoft.com/office/drawing/2014/main" id="{59DD0603-2462-EBFA-1EB1-D49A5AA3B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8724900"/>
            <a:ext cx="2551112" cy="1798638"/>
          </a:xfr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3762B8A-5C35-26A4-93DF-97CD85494447}"/>
              </a:ext>
            </a:extLst>
          </p:cNvPr>
          <p:cNvSpPr/>
          <p:nvPr/>
        </p:nvSpPr>
        <p:spPr>
          <a:xfrm>
            <a:off x="2369185" y="7100827"/>
            <a:ext cx="5197474" cy="817247"/>
          </a:xfrm>
          <a:prstGeom prst="rect">
            <a:avLst/>
          </a:prstGeom>
          <a:gradFill>
            <a:gsLst>
              <a:gs pos="0">
                <a:srgbClr val="FFC000"/>
              </a:gs>
              <a:gs pos="77500">
                <a:srgbClr val="FFE080"/>
              </a:gs>
              <a:gs pos="17000">
                <a:schemeClr val="accent4">
                  <a:lumMod val="0"/>
                  <a:lumOff val="100000"/>
                </a:schemeClr>
              </a:gs>
              <a:gs pos="50000">
                <a:srgbClr val="FFC000"/>
              </a:gs>
              <a:gs pos="88000">
                <a:srgbClr val="FFC00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0000" rtlCol="0" anchor="ctr"/>
          <a:lstStyle/>
          <a:p>
            <a:pPr marL="0" marR="0" lvl="0" indent="0" algn="l" defTabSz="4572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OPEN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記念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キャンペーン。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SｺﾞｼｯｸE" panose="020B0900000000000000" pitchFamily="50" charset="-128"/>
              <a:ea typeface="HGSｺﾞｼｯｸE" panose="020B09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今なら入会金〇〇〇円→</a:t>
            </a:r>
            <a:r>
              <a:rPr kumimoji="1" lang="en-US" altLang="ja-JP" sz="36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0</a:t>
            </a:r>
            <a:r>
              <a:rPr kumimoji="1" lang="ja-JP" alt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円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SｺﾞｼｯｸE" panose="020B0900000000000000" pitchFamily="50" charset="-128"/>
                <a:ea typeface="HGSｺﾞｼｯｸE" panose="020B0900000000000000" pitchFamily="50" charset="-128"/>
                <a:cs typeface="+mn-cs"/>
              </a:rPr>
              <a:t>！！</a:t>
            </a: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270</TotalTime>
  <Words>71</Words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HGSｺﾞｼｯｸE</vt:lpstr>
      <vt:lpstr>HGS創英角ｺﾞｼｯｸUB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2023-11-22T07:07:46Z</cp:lastPrinted>
  <dcterms:created xsi:type="dcterms:W3CDTF">2023-10-16T04:15:45Z</dcterms:created>
  <dcterms:modified xsi:type="dcterms:W3CDTF">2023-11-22T07:08:48Z</dcterms:modified>
</cp:coreProperties>
</file>