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B6C2F6"/>
    <a:srgbClr val="0E19FA"/>
    <a:srgbClr val="2F5597"/>
    <a:srgbClr val="EAF50B"/>
    <a:srgbClr val="EC243C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30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bg object 17">
            <a:extLst>
              <a:ext uri="{FF2B5EF4-FFF2-40B4-BE49-F238E27FC236}">
                <a16:creationId xmlns:a16="http://schemas.microsoft.com/office/drawing/2014/main" id="{2833B735-3B9F-808F-1424-89258E16222E}"/>
              </a:ext>
            </a:extLst>
          </p:cNvPr>
          <p:cNvSpPr/>
          <p:nvPr/>
        </p:nvSpPr>
        <p:spPr>
          <a:xfrm>
            <a:off x="488" y="8364511"/>
            <a:ext cx="7559187" cy="2402025"/>
          </a:xfrm>
          <a:custGeom>
            <a:avLst/>
            <a:gdLst/>
            <a:ahLst/>
            <a:cxnLst/>
            <a:rect l="l" t="t" r="r" b="b"/>
            <a:pathLst>
              <a:path w="7560309" h="1872615">
                <a:moveTo>
                  <a:pt x="7559992" y="0"/>
                </a:moveTo>
                <a:lnTo>
                  <a:pt x="0" y="0"/>
                </a:lnTo>
                <a:lnTo>
                  <a:pt x="0" y="1872005"/>
                </a:lnTo>
                <a:lnTo>
                  <a:pt x="7559992" y="1872005"/>
                </a:lnTo>
                <a:lnTo>
                  <a:pt x="7559992" y="0"/>
                </a:lnTo>
                <a:close/>
              </a:path>
            </a:pathLst>
          </a:custGeom>
          <a:solidFill>
            <a:srgbClr val="0066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B9E12DF5-EDCC-39A9-E3D6-4A0E68DA1E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1" y="-7469"/>
            <a:ext cx="7558853" cy="5020978"/>
          </a:xfrm>
          <a:prstGeom prst="rect">
            <a:avLst/>
          </a:prstGeom>
        </p:spPr>
      </p:pic>
      <p:sp>
        <p:nvSpPr>
          <p:cNvPr id="3" name="object 3">
            <a:extLst>
              <a:ext uri="{FF2B5EF4-FFF2-40B4-BE49-F238E27FC236}">
                <a16:creationId xmlns:a16="http://schemas.microsoft.com/office/drawing/2014/main" id="{21E6BAA1-20F1-85E0-39F2-905944C3A7E6}"/>
              </a:ext>
            </a:extLst>
          </p:cNvPr>
          <p:cNvSpPr txBox="1"/>
          <p:nvPr/>
        </p:nvSpPr>
        <p:spPr>
          <a:xfrm>
            <a:off x="347855" y="10466288"/>
            <a:ext cx="4376789" cy="10515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6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建築業許可 ○○県知事（特-00）第000号・（一社）○○○・（公社）○○○・宅建許可 ○○県知事（00）第00</a:t>
            </a:r>
            <a:r>
              <a:rPr sz="600" spc="-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号</a:t>
            </a:r>
            <a:endParaRPr sz="60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E7925D4C-439C-6370-1CB9-AB163647079B}"/>
              </a:ext>
            </a:extLst>
          </p:cNvPr>
          <p:cNvSpPr txBox="1"/>
          <p:nvPr/>
        </p:nvSpPr>
        <p:spPr>
          <a:xfrm>
            <a:off x="347856" y="9790785"/>
            <a:ext cx="2899753" cy="412932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26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〇〇〇不動産</a:t>
            </a:r>
            <a:endParaRPr sz="2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BDF74C7-3493-BB30-AB91-0A3F98B14A31}"/>
              </a:ext>
            </a:extLst>
          </p:cNvPr>
          <p:cNvSpPr txBox="1"/>
          <p:nvPr/>
        </p:nvSpPr>
        <p:spPr>
          <a:xfrm>
            <a:off x="335453" y="3197872"/>
            <a:ext cx="4698722" cy="12685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algn="ctr">
              <a:lnSpc>
                <a:spcPts val="9000"/>
              </a:lnSpc>
            </a:pPr>
            <a:r>
              <a:rPr kumimoji="1" lang="ja-JP" altLang="en-US" sz="880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大募集！</a:t>
            </a:r>
          </a:p>
        </p:txBody>
      </p:sp>
      <p:sp>
        <p:nvSpPr>
          <p:cNvPr id="11" name="フローチャート: 他ページ結合子 10">
            <a:extLst>
              <a:ext uri="{FF2B5EF4-FFF2-40B4-BE49-F238E27FC236}">
                <a16:creationId xmlns:a16="http://schemas.microsoft.com/office/drawing/2014/main" id="{5C7C972E-9575-8450-437B-BE1BFCD0E048}"/>
              </a:ext>
            </a:extLst>
          </p:cNvPr>
          <p:cNvSpPr/>
          <p:nvPr/>
        </p:nvSpPr>
        <p:spPr>
          <a:xfrm rot="10800000">
            <a:off x="892207" y="607026"/>
            <a:ext cx="1287531" cy="1426093"/>
          </a:xfrm>
          <a:prstGeom prst="flowChartOffpageConnector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66165DE-2442-7AFD-30E2-15F0CE13163A}"/>
              </a:ext>
            </a:extLst>
          </p:cNvPr>
          <p:cNvSpPr txBox="1"/>
          <p:nvPr/>
        </p:nvSpPr>
        <p:spPr>
          <a:xfrm>
            <a:off x="926716" y="703046"/>
            <a:ext cx="1024706" cy="132343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8000" dirty="0">
                <a:solidFill>
                  <a:srgbClr val="EAF50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売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2FE7B91-4CC0-29B6-5621-BBB53FD31963}"/>
              </a:ext>
            </a:extLst>
          </p:cNvPr>
          <p:cNvSpPr txBox="1"/>
          <p:nvPr/>
        </p:nvSpPr>
        <p:spPr>
          <a:xfrm>
            <a:off x="2084304" y="702000"/>
            <a:ext cx="1210588" cy="132343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却</a:t>
            </a:r>
            <a:endParaRPr kumimoji="1" lang="ja-JP" altLang="en-US" sz="8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E2D7992-8CDA-D44B-575D-DDAC278292AA}"/>
              </a:ext>
            </a:extLst>
          </p:cNvPr>
          <p:cNvSpPr txBox="1"/>
          <p:nvPr/>
        </p:nvSpPr>
        <p:spPr>
          <a:xfrm>
            <a:off x="924416" y="1825929"/>
            <a:ext cx="1287532" cy="132343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物</a:t>
            </a:r>
            <a:endParaRPr kumimoji="1" lang="en-US" altLang="ja-JP" sz="8000" spc="6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B4CA90D-F8DD-196F-A8E6-4B368E08F1F6}"/>
              </a:ext>
            </a:extLst>
          </p:cNvPr>
          <p:cNvSpPr txBox="1"/>
          <p:nvPr/>
        </p:nvSpPr>
        <p:spPr>
          <a:xfrm>
            <a:off x="2084304" y="1823066"/>
            <a:ext cx="1287532" cy="132343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件</a:t>
            </a:r>
            <a:endParaRPr kumimoji="1" lang="en-US" altLang="ja-JP" sz="8000" spc="6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65C8C61B-0B4C-327E-9388-F498150E7877}"/>
              </a:ext>
            </a:extLst>
          </p:cNvPr>
          <p:cNvSpPr/>
          <p:nvPr/>
        </p:nvSpPr>
        <p:spPr>
          <a:xfrm>
            <a:off x="699566" y="5266031"/>
            <a:ext cx="1788161" cy="1788161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5000">
                <a:srgbClr val="B6C2F6"/>
              </a:gs>
              <a:gs pos="87000">
                <a:schemeClr val="accent1">
                  <a:lumMod val="60000"/>
                  <a:lumOff val="40000"/>
                </a:schemeClr>
              </a:gs>
              <a:gs pos="7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2AC25727-236E-9EA1-1E94-F2533E072B9C}"/>
              </a:ext>
            </a:extLst>
          </p:cNvPr>
          <p:cNvSpPr/>
          <p:nvPr/>
        </p:nvSpPr>
        <p:spPr>
          <a:xfrm>
            <a:off x="2897235" y="5250479"/>
            <a:ext cx="1788161" cy="1788161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5000">
                <a:srgbClr val="B6C2F6"/>
              </a:gs>
              <a:gs pos="87000">
                <a:schemeClr val="accent1">
                  <a:lumMod val="60000"/>
                  <a:lumOff val="40000"/>
                </a:schemeClr>
              </a:gs>
              <a:gs pos="7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1154CEC0-AED2-8900-048B-6ABEFEB10512}"/>
              </a:ext>
            </a:extLst>
          </p:cNvPr>
          <p:cNvSpPr/>
          <p:nvPr/>
        </p:nvSpPr>
        <p:spPr>
          <a:xfrm>
            <a:off x="5117394" y="5250479"/>
            <a:ext cx="1788161" cy="1788161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5000">
                <a:srgbClr val="B6C2F6"/>
              </a:gs>
              <a:gs pos="87000">
                <a:schemeClr val="accent1">
                  <a:lumMod val="60000"/>
                  <a:lumOff val="40000"/>
                </a:schemeClr>
              </a:gs>
              <a:gs pos="7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98EF11F-8672-8F37-C82B-D4721DFEDE74}"/>
              </a:ext>
            </a:extLst>
          </p:cNvPr>
          <p:cNvSpPr txBox="1"/>
          <p:nvPr/>
        </p:nvSpPr>
        <p:spPr>
          <a:xfrm>
            <a:off x="988352" y="544876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無料相談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441C30-3689-4A1F-B368-4C752AFE9348}"/>
              </a:ext>
            </a:extLst>
          </p:cNvPr>
          <p:cNvSpPr txBox="1"/>
          <p:nvPr/>
        </p:nvSpPr>
        <p:spPr>
          <a:xfrm>
            <a:off x="3006485" y="547954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スピード査定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C66B46E-51AB-BD72-1D9E-1E1F6BA2F549}"/>
              </a:ext>
            </a:extLst>
          </p:cNvPr>
          <p:cNvSpPr txBox="1"/>
          <p:nvPr/>
        </p:nvSpPr>
        <p:spPr>
          <a:xfrm>
            <a:off x="5427206" y="544261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買取保証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1EA3AB8-5020-FF26-F16E-B170330E930B}"/>
              </a:ext>
            </a:extLst>
          </p:cNvPr>
          <p:cNvSpPr/>
          <p:nvPr/>
        </p:nvSpPr>
        <p:spPr>
          <a:xfrm>
            <a:off x="4961548" y="578495"/>
            <a:ext cx="2083633" cy="749508"/>
          </a:xfrm>
          <a:prstGeom prst="rect">
            <a:avLst/>
          </a:prstGeom>
          <a:solidFill>
            <a:srgbClr val="2F5597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3EE21B2-FEBA-51EA-EB26-974AC1D5B03A}"/>
              </a:ext>
            </a:extLst>
          </p:cNvPr>
          <p:cNvSpPr/>
          <p:nvPr/>
        </p:nvSpPr>
        <p:spPr>
          <a:xfrm>
            <a:off x="4978285" y="2544609"/>
            <a:ext cx="2083633" cy="749508"/>
          </a:xfrm>
          <a:prstGeom prst="rect">
            <a:avLst/>
          </a:prstGeom>
          <a:solidFill>
            <a:srgbClr val="2F5597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0326222-FC51-4A1C-F2F2-7BA1E1544B1A}"/>
              </a:ext>
            </a:extLst>
          </p:cNvPr>
          <p:cNvSpPr/>
          <p:nvPr/>
        </p:nvSpPr>
        <p:spPr>
          <a:xfrm>
            <a:off x="4978284" y="3527666"/>
            <a:ext cx="2083633" cy="749508"/>
          </a:xfrm>
          <a:prstGeom prst="rect">
            <a:avLst/>
          </a:prstGeom>
          <a:solidFill>
            <a:srgbClr val="2F5597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774C979-1D6A-3A6B-84CF-1E2E6F0EC199}"/>
              </a:ext>
            </a:extLst>
          </p:cNvPr>
          <p:cNvSpPr/>
          <p:nvPr/>
        </p:nvSpPr>
        <p:spPr>
          <a:xfrm>
            <a:off x="4978286" y="1561552"/>
            <a:ext cx="2083633" cy="749508"/>
          </a:xfrm>
          <a:prstGeom prst="rect">
            <a:avLst/>
          </a:prstGeom>
          <a:solidFill>
            <a:srgbClr val="2F5597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ローチャート: 他ページ結合子 30">
            <a:extLst>
              <a:ext uri="{FF2B5EF4-FFF2-40B4-BE49-F238E27FC236}">
                <a16:creationId xmlns:a16="http://schemas.microsoft.com/office/drawing/2014/main" id="{DB79F76E-0DEE-B178-602F-0BACA4B501A4}"/>
              </a:ext>
            </a:extLst>
          </p:cNvPr>
          <p:cNvSpPr/>
          <p:nvPr/>
        </p:nvSpPr>
        <p:spPr>
          <a:xfrm>
            <a:off x="900000" y="8364512"/>
            <a:ext cx="5760000" cy="450604"/>
          </a:xfrm>
          <a:prstGeom prst="flowChartOffpageConnector">
            <a:avLst/>
          </a:prstGeom>
          <a:solidFill>
            <a:srgbClr val="EAF50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DB37150-2436-D2D7-078C-2C19DA6F3C56}"/>
              </a:ext>
            </a:extLst>
          </p:cNvPr>
          <p:cNvSpPr txBox="1"/>
          <p:nvPr/>
        </p:nvSpPr>
        <p:spPr>
          <a:xfrm>
            <a:off x="289598" y="8837199"/>
            <a:ext cx="3715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TEL </a:t>
            </a:r>
            <a:r>
              <a:rPr lang="en-US" altLang="ja-JP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:</a:t>
            </a:r>
            <a:r>
              <a:rPr lang="en-US" altLang="ja-JP" sz="3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3600" spc="-10" dirty="0">
                <a:solidFill>
                  <a:schemeClr val="bg1"/>
                </a:solidFill>
                <a:latin typeface="Impact" panose="020B0806030902050204" pitchFamily="34" charset="0"/>
                <a:ea typeface="Yu Gothic UI" panose="020B0500000000000000" pitchFamily="50" charset="-128"/>
                <a:cs typeface="メイリオ"/>
              </a:rPr>
              <a:t>000-000-</a:t>
            </a:r>
            <a:r>
              <a:rPr lang="en-US" altLang="ja-JP" sz="3600" dirty="0">
                <a:solidFill>
                  <a:schemeClr val="bg1"/>
                </a:solidFill>
                <a:latin typeface="Impact" panose="020B0806030902050204" pitchFamily="34" charset="0"/>
                <a:ea typeface="Yu Gothic UI" panose="020B0500000000000000" pitchFamily="50" charset="-128"/>
                <a:cs typeface="メイリオ"/>
              </a:rPr>
              <a:t>0000</a:t>
            </a:r>
            <a:endParaRPr kumimoji="1" lang="ja-JP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326BB26-28C2-9F15-2094-3CB8FEFDF4C0}"/>
              </a:ext>
            </a:extLst>
          </p:cNvPr>
          <p:cNvSpPr txBox="1"/>
          <p:nvPr/>
        </p:nvSpPr>
        <p:spPr>
          <a:xfrm>
            <a:off x="263058" y="9377894"/>
            <a:ext cx="4157292" cy="451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〒</a:t>
            </a:r>
            <a:r>
              <a:rPr lang="en-US" altLang="ja-JP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000-0000</a:t>
            </a:r>
            <a:r>
              <a:rPr lang="ja-JP" altLang="en-US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〇〇県〇〇〇市〇〇〇〇街</a:t>
            </a:r>
            <a:r>
              <a:rPr lang="en-US" altLang="ja-JP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12-34 </a:t>
            </a:r>
            <a:r>
              <a:rPr lang="ja-JP" altLang="en-US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〇〇〇ビル </a:t>
            </a:r>
            <a:r>
              <a:rPr lang="en-US" altLang="ja-JP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</a:t>
            </a:r>
            <a:r>
              <a:rPr lang="ja-JP" altLang="en-US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階</a:t>
            </a:r>
          </a:p>
          <a:p>
            <a:pPr>
              <a:lnSpc>
                <a:spcPts val="1500"/>
              </a:lnSpc>
            </a:pPr>
            <a:r>
              <a:rPr lang="en-US" altLang="ja-JP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E-mail</a:t>
            </a:r>
            <a:r>
              <a:rPr lang="en-US" altLang="ja-JP" sz="10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lang="en-US" altLang="ja-JP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: sample-</a:t>
            </a:r>
            <a:r>
              <a:rPr lang="ja-JP" altLang="en-US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lang="en-US" altLang="ja-JP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@</a:t>
            </a:r>
            <a:r>
              <a:rPr lang="ja-JP" altLang="en-US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lang="en-US" altLang="ja-JP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.</a:t>
            </a:r>
            <a:r>
              <a:rPr lang="en-US" altLang="ja-JP" sz="1050" dirty="0" err="1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jp</a:t>
            </a:r>
            <a:r>
              <a:rPr lang="en-US" altLang="ja-JP" sz="1050" spc="114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 </a:t>
            </a:r>
            <a:r>
              <a:rPr lang="en-US" altLang="ja-JP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URL</a:t>
            </a:r>
            <a:r>
              <a:rPr lang="en-US" altLang="ja-JP" sz="10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lang="en-US" altLang="ja-JP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: </a:t>
            </a:r>
            <a:r>
              <a:rPr lang="en-US" altLang="ja-JP" sz="10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https://www.</a:t>
            </a:r>
            <a:r>
              <a:rPr lang="ja-JP" altLang="en-US" sz="10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lang="en-US" altLang="ja-JP" sz="10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.</a:t>
            </a:r>
            <a:r>
              <a:rPr lang="en-US" altLang="ja-JP" sz="1050" spc="-10" dirty="0" err="1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jp</a:t>
            </a:r>
            <a:r>
              <a:rPr lang="en-US" altLang="ja-JP" sz="10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/</a:t>
            </a:r>
            <a:endParaRPr lang="en-US" altLang="ja-JP" sz="105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AA7751-8468-0606-06D2-23BBCB341133}"/>
              </a:ext>
            </a:extLst>
          </p:cNvPr>
          <p:cNvSpPr txBox="1"/>
          <p:nvPr/>
        </p:nvSpPr>
        <p:spPr>
          <a:xfrm>
            <a:off x="289598" y="10177149"/>
            <a:ext cx="28898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50" spc="4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営業時間  </a:t>
            </a:r>
            <a:r>
              <a:rPr lang="en-US" altLang="zh-TW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00:00</a:t>
            </a:r>
            <a:r>
              <a:rPr lang="zh-TW" altLang="en-US" sz="1050" spc="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lang="zh-TW" altLang="en-US" sz="10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～ </a:t>
            </a:r>
            <a:r>
              <a:rPr lang="en-US" altLang="zh-TW" sz="10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00:00</a:t>
            </a:r>
            <a:r>
              <a:rPr lang="zh-TW" altLang="en-US" sz="10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（定休日 ○曜日</a:t>
            </a:r>
            <a:r>
              <a:rPr lang="zh-TW" altLang="en-US" sz="1050" spc="-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） </a:t>
            </a:r>
          </a:p>
        </p:txBody>
      </p:sp>
      <p:sp>
        <p:nvSpPr>
          <p:cNvPr id="36" name="object 14">
            <a:extLst>
              <a:ext uri="{FF2B5EF4-FFF2-40B4-BE49-F238E27FC236}">
                <a16:creationId xmlns:a16="http://schemas.microsoft.com/office/drawing/2014/main" id="{363AA2F2-B476-3486-542A-11242742B08D}"/>
              </a:ext>
            </a:extLst>
          </p:cNvPr>
          <p:cNvSpPr txBox="1"/>
          <p:nvPr/>
        </p:nvSpPr>
        <p:spPr>
          <a:xfrm>
            <a:off x="990000" y="7289006"/>
            <a:ext cx="5580418" cy="663962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2502285" marR="5079" indent="-2490221" algn="ctr">
              <a:lnSpc>
                <a:spcPts val="1700"/>
              </a:lnSpc>
              <a:spcBef>
                <a:spcPts val="100"/>
              </a:spcBef>
            </a:pPr>
            <a:r>
              <a:rPr lang="ja-JP" altLang="en-US" sz="1200" spc="-3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任意のテキストを入れてください。任意のテキストを入れてください。</a:t>
            </a:r>
          </a:p>
          <a:p>
            <a:pPr marL="2502285" marR="5079" indent="-2490221" algn="ctr">
              <a:lnSpc>
                <a:spcPts val="1700"/>
              </a:lnSpc>
              <a:spcBef>
                <a:spcPts val="100"/>
              </a:spcBef>
            </a:pPr>
            <a:r>
              <a:rPr lang="ja-JP" altLang="en-US" sz="1200" spc="-3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任意のテキストを入れてください。任意のテキストを入れてください。</a:t>
            </a:r>
          </a:p>
          <a:p>
            <a:pPr marL="2502285" marR="5079" indent="-2490221" algn="ctr">
              <a:lnSpc>
                <a:spcPts val="1700"/>
              </a:lnSpc>
              <a:spcBef>
                <a:spcPts val="100"/>
              </a:spcBef>
            </a:pPr>
            <a:r>
              <a:rPr lang="ja-JP" altLang="en-US" sz="1200" spc="-3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任意のテキストを入れてください。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FFB4DC5-05C1-0BFA-E9C5-1909532BE353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51" y="5872393"/>
            <a:ext cx="1014288" cy="830537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FF4FFAA-546E-AB7B-1E8B-B47B2FC24AC0}"/>
              </a:ext>
            </a:extLst>
          </p:cNvPr>
          <p:cNvSpPr txBox="1"/>
          <p:nvPr/>
        </p:nvSpPr>
        <p:spPr>
          <a:xfrm>
            <a:off x="1080000" y="8383354"/>
            <a:ext cx="540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秘密厳守いたします。お気軽にお問い合わせください。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3D8F5DC1-977D-1DAC-8D73-9623B61974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008" y="5939330"/>
            <a:ext cx="932157" cy="798271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04DF3353-69AE-95B6-F036-6A28766435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976" y="5939330"/>
            <a:ext cx="947248" cy="798271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B9EC2B0-D37B-F6EB-82E5-E626C06EA4C2}"/>
              </a:ext>
            </a:extLst>
          </p:cNvPr>
          <p:cNvSpPr txBox="1"/>
          <p:nvPr/>
        </p:nvSpPr>
        <p:spPr>
          <a:xfrm>
            <a:off x="5192887" y="698748"/>
            <a:ext cx="1723549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マンション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AFF1E1F-BF7E-4F94-7907-73921516907C}"/>
              </a:ext>
            </a:extLst>
          </p:cNvPr>
          <p:cNvSpPr txBox="1"/>
          <p:nvPr/>
        </p:nvSpPr>
        <p:spPr>
          <a:xfrm>
            <a:off x="5444602" y="1687933"/>
            <a:ext cx="1107996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戸建て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0A6228D-0E7D-DF21-2919-5002B589362B}"/>
              </a:ext>
            </a:extLst>
          </p:cNvPr>
          <p:cNvSpPr txBox="1"/>
          <p:nvPr/>
        </p:nvSpPr>
        <p:spPr>
          <a:xfrm>
            <a:off x="5632488" y="2667796"/>
            <a:ext cx="800219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土地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9026D75-D689-6619-A276-9975186568AC}"/>
              </a:ext>
            </a:extLst>
          </p:cNvPr>
          <p:cNvSpPr txBox="1"/>
          <p:nvPr/>
        </p:nvSpPr>
        <p:spPr>
          <a:xfrm>
            <a:off x="5170822" y="3643489"/>
            <a:ext cx="1723549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相続不動産</a:t>
            </a:r>
          </a:p>
        </p:txBody>
      </p:sp>
      <p:pic>
        <p:nvPicPr>
          <p:cNvPr id="46" name="図プレースホルダー 45">
            <a:extLst>
              <a:ext uri="{FF2B5EF4-FFF2-40B4-BE49-F238E27FC236}">
                <a16:creationId xmlns:a16="http://schemas.microsoft.com/office/drawing/2014/main" id="{534D475C-6B9E-01D9-24FD-86230606903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5975" y="8872538"/>
            <a:ext cx="2813050" cy="1749425"/>
          </a:xfrm>
        </p:spPr>
      </p:pic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139</Words>
  <Application>Microsoft Office PowerPoint</Application>
  <PresentationFormat>ユーザー設定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HGSｺﾞｼｯｸE</vt:lpstr>
      <vt:lpstr>HGSｺﾞｼｯｸM</vt:lpstr>
      <vt:lpstr>Arial</vt:lpstr>
      <vt:lpstr>Calibri</vt:lpstr>
      <vt:lpstr>Calibri Light</vt:lpstr>
      <vt:lpstr>Impact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2024-04-02T02:33:47Z</dcterms:created>
  <dcterms:modified xsi:type="dcterms:W3CDTF">2024-04-02T02:33:52Z</dcterms:modified>
</cp:coreProperties>
</file>