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099FF"/>
    <a:srgbClr val="0066CC"/>
    <a:srgbClr val="3366CC"/>
    <a:srgbClr val="7D6B76"/>
    <a:srgbClr val="04BE23"/>
    <a:srgbClr val="2E8AC2"/>
    <a:srgbClr val="FFFF00"/>
    <a:srgbClr val="3366FF"/>
    <a:srgbClr val="EC243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67" autoAdjust="0"/>
    <p:restoredTop sz="96336" autoAdjust="0"/>
  </p:normalViewPr>
  <p:slideViewPr>
    <p:cSldViewPr snapToGrid="0">
      <p:cViewPr varScale="1">
        <p:scale>
          <a:sx n="71" d="100"/>
          <a:sy n="71" d="100"/>
        </p:scale>
        <p:origin x="253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ja-JP" altLang="en-US"/>
              <a:t>マスター タイトルの書式設定</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2CB372E-C1E2-4529-A475-C1A804ED92CB}" type="datetimeFigureOut">
              <a:rPr kumimoji="1" lang="ja-JP" altLang="en-US" smtClean="0"/>
              <a:t>2023/11/30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6DD6703-5B56-4899-AA9A-C6AAFDD43AF0}" type="slidenum">
              <a:rPr kumimoji="1" lang="ja-JP" altLang="en-US" smtClean="0"/>
              <a:t>‹#›</a:t>
            </a:fld>
            <a:endParaRPr kumimoji="1" lang="ja-JP" altLang="en-US"/>
          </a:p>
        </p:txBody>
      </p:sp>
      <p:sp>
        <p:nvSpPr>
          <p:cNvPr id="8" name="図プレースホルダー 7">
            <a:extLst>
              <a:ext uri="{FF2B5EF4-FFF2-40B4-BE49-F238E27FC236}">
                <a16:creationId xmlns:a16="http://schemas.microsoft.com/office/drawing/2014/main" id="{2680FE81-41B6-026E-5F77-CEF685B79BD6}"/>
              </a:ext>
            </a:extLst>
          </p:cNvPr>
          <p:cNvSpPr>
            <a:spLocks noGrp="1"/>
          </p:cNvSpPr>
          <p:nvPr>
            <p:ph type="pic" sz="quarter" idx="13"/>
          </p:nvPr>
        </p:nvSpPr>
        <p:spPr>
          <a:xfrm>
            <a:off x="1414463" y="2200275"/>
            <a:ext cx="4214812" cy="2386013"/>
          </a:xfrm>
          <a:solidFill>
            <a:schemeClr val="bg1">
              <a:lumMod val="95000"/>
            </a:schemeClr>
          </a:solidFill>
        </p:spPr>
        <p:txBody>
          <a:bodyPr/>
          <a:lstStyle/>
          <a:p>
            <a:endParaRPr kumimoji="1" lang="ja-JP" altLang="en-US"/>
          </a:p>
        </p:txBody>
      </p:sp>
      <p:sp>
        <p:nvSpPr>
          <p:cNvPr id="9" name="図プレースホルダー 7">
            <a:extLst>
              <a:ext uri="{FF2B5EF4-FFF2-40B4-BE49-F238E27FC236}">
                <a16:creationId xmlns:a16="http://schemas.microsoft.com/office/drawing/2014/main" id="{9D21288C-046C-0D4E-C411-634B7087E5BA}"/>
              </a:ext>
            </a:extLst>
          </p:cNvPr>
          <p:cNvSpPr>
            <a:spLocks noGrp="1"/>
          </p:cNvSpPr>
          <p:nvPr>
            <p:ph type="pic" sz="quarter" idx="14"/>
          </p:nvPr>
        </p:nvSpPr>
        <p:spPr>
          <a:xfrm>
            <a:off x="2220655" y="5474374"/>
            <a:ext cx="4214812" cy="2386013"/>
          </a:xfrm>
          <a:solidFill>
            <a:schemeClr val="bg1">
              <a:lumMod val="95000"/>
            </a:schemeClr>
          </a:solidFill>
        </p:spPr>
        <p:txBody>
          <a:bodyPr/>
          <a:lstStyle/>
          <a:p>
            <a:endParaRPr kumimoji="1" lang="ja-JP" altLang="en-US"/>
          </a:p>
        </p:txBody>
      </p:sp>
      <p:sp>
        <p:nvSpPr>
          <p:cNvPr id="7" name="図プレースホルダー 7">
            <a:extLst>
              <a:ext uri="{FF2B5EF4-FFF2-40B4-BE49-F238E27FC236}">
                <a16:creationId xmlns:a16="http://schemas.microsoft.com/office/drawing/2014/main" id="{7F07804E-1838-C997-470D-5BBA289DFCBC}"/>
              </a:ext>
            </a:extLst>
          </p:cNvPr>
          <p:cNvSpPr>
            <a:spLocks noGrp="1"/>
          </p:cNvSpPr>
          <p:nvPr>
            <p:ph type="pic" sz="quarter" idx="15"/>
          </p:nvPr>
        </p:nvSpPr>
        <p:spPr>
          <a:xfrm>
            <a:off x="1566863" y="2352675"/>
            <a:ext cx="4214812" cy="2386013"/>
          </a:xfrm>
          <a:solidFill>
            <a:schemeClr val="bg1">
              <a:lumMod val="95000"/>
            </a:schemeClr>
          </a:solidFill>
        </p:spPr>
        <p:txBody>
          <a:bodyPr/>
          <a:lstStyle/>
          <a:p>
            <a:endParaRPr kumimoji="1" lang="ja-JP" altLang="en-US"/>
          </a:p>
        </p:txBody>
      </p:sp>
      <p:sp>
        <p:nvSpPr>
          <p:cNvPr id="10" name="図プレースホルダー 7">
            <a:extLst>
              <a:ext uri="{FF2B5EF4-FFF2-40B4-BE49-F238E27FC236}">
                <a16:creationId xmlns:a16="http://schemas.microsoft.com/office/drawing/2014/main" id="{84C7D882-36B6-70A1-0487-11C0B919FBAF}"/>
              </a:ext>
            </a:extLst>
          </p:cNvPr>
          <p:cNvSpPr>
            <a:spLocks noGrp="1"/>
          </p:cNvSpPr>
          <p:nvPr>
            <p:ph type="pic" sz="quarter" idx="16"/>
          </p:nvPr>
        </p:nvSpPr>
        <p:spPr>
          <a:xfrm>
            <a:off x="1719263" y="2505075"/>
            <a:ext cx="4214812" cy="2386013"/>
          </a:xfrm>
          <a:solidFill>
            <a:schemeClr val="bg1">
              <a:lumMod val="95000"/>
            </a:schemeClr>
          </a:solidFill>
        </p:spPr>
        <p:txBody>
          <a:bodyPr/>
          <a:lstStyle/>
          <a:p>
            <a:endParaRPr kumimoji="1" lang="ja-JP" altLang="en-US"/>
          </a:p>
        </p:txBody>
      </p:sp>
      <p:sp>
        <p:nvSpPr>
          <p:cNvPr id="11" name="図プレースホルダー 7">
            <a:extLst>
              <a:ext uri="{FF2B5EF4-FFF2-40B4-BE49-F238E27FC236}">
                <a16:creationId xmlns:a16="http://schemas.microsoft.com/office/drawing/2014/main" id="{55AFB723-92CA-138A-DC73-22753F2D4B30}"/>
              </a:ext>
            </a:extLst>
          </p:cNvPr>
          <p:cNvSpPr>
            <a:spLocks noGrp="1"/>
          </p:cNvSpPr>
          <p:nvPr>
            <p:ph type="pic" sz="quarter" idx="17"/>
          </p:nvPr>
        </p:nvSpPr>
        <p:spPr>
          <a:xfrm>
            <a:off x="1871663" y="2657475"/>
            <a:ext cx="4214812" cy="2386013"/>
          </a:xfrm>
          <a:solidFill>
            <a:schemeClr val="bg1">
              <a:lumMod val="95000"/>
            </a:schemeClr>
          </a:solidFill>
        </p:spPr>
        <p:txBody>
          <a:bodyPr/>
          <a:lstStyle/>
          <a:p>
            <a:endParaRPr kumimoji="1" lang="ja-JP" altLang="en-US"/>
          </a:p>
        </p:txBody>
      </p:sp>
      <p:sp>
        <p:nvSpPr>
          <p:cNvPr id="12" name="図プレースホルダー 7">
            <a:extLst>
              <a:ext uri="{FF2B5EF4-FFF2-40B4-BE49-F238E27FC236}">
                <a16:creationId xmlns:a16="http://schemas.microsoft.com/office/drawing/2014/main" id="{32F1498F-3CE6-4CCB-28D6-66879B3676B7}"/>
              </a:ext>
            </a:extLst>
          </p:cNvPr>
          <p:cNvSpPr>
            <a:spLocks noGrp="1"/>
          </p:cNvSpPr>
          <p:nvPr>
            <p:ph type="pic" sz="quarter" idx="18"/>
          </p:nvPr>
        </p:nvSpPr>
        <p:spPr>
          <a:xfrm>
            <a:off x="2024063" y="2809875"/>
            <a:ext cx="4214812" cy="2386013"/>
          </a:xfrm>
          <a:solidFill>
            <a:schemeClr val="bg1">
              <a:lumMod val="95000"/>
            </a:schemeClr>
          </a:solidFill>
        </p:spPr>
        <p:txBody>
          <a:bodyPr/>
          <a:lstStyle/>
          <a:p>
            <a:endParaRPr kumimoji="1" lang="ja-JP" altLang="en-US"/>
          </a:p>
        </p:txBody>
      </p:sp>
      <p:sp>
        <p:nvSpPr>
          <p:cNvPr id="13" name="図プレースホルダー 7">
            <a:extLst>
              <a:ext uri="{FF2B5EF4-FFF2-40B4-BE49-F238E27FC236}">
                <a16:creationId xmlns:a16="http://schemas.microsoft.com/office/drawing/2014/main" id="{07FD19C9-F16F-3969-54AC-A4AA6D38100F}"/>
              </a:ext>
            </a:extLst>
          </p:cNvPr>
          <p:cNvSpPr>
            <a:spLocks noGrp="1"/>
          </p:cNvSpPr>
          <p:nvPr>
            <p:ph type="pic" sz="quarter" idx="19"/>
          </p:nvPr>
        </p:nvSpPr>
        <p:spPr>
          <a:xfrm>
            <a:off x="2176463" y="2962275"/>
            <a:ext cx="4214812" cy="2386013"/>
          </a:xfrm>
          <a:solidFill>
            <a:schemeClr val="bg1">
              <a:lumMod val="95000"/>
            </a:schemeClr>
          </a:solidFill>
        </p:spPr>
        <p:txBody>
          <a:bodyPr/>
          <a:lstStyle/>
          <a:p>
            <a:endParaRPr kumimoji="1" lang="ja-JP" altLang="en-US"/>
          </a:p>
        </p:txBody>
      </p:sp>
    </p:spTree>
    <p:extLst>
      <p:ext uri="{BB962C8B-B14F-4D97-AF65-F5344CB8AC3E}">
        <p14:creationId xmlns:p14="http://schemas.microsoft.com/office/powerpoint/2010/main" val="41530195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2CB372E-C1E2-4529-A475-C1A804ED92CB}" type="datetimeFigureOut">
              <a:rPr kumimoji="1" lang="ja-JP" altLang="en-US" smtClean="0"/>
              <a:t>2023/11/30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6DD6703-5B56-4899-AA9A-C6AAFDD43AF0}" type="slidenum">
              <a:rPr kumimoji="1" lang="ja-JP" altLang="en-US" smtClean="0"/>
              <a:t>‹#›</a:t>
            </a:fld>
            <a:endParaRPr kumimoji="1" lang="ja-JP" altLang="en-US"/>
          </a:p>
        </p:txBody>
      </p:sp>
    </p:spTree>
    <p:extLst>
      <p:ext uri="{BB962C8B-B14F-4D97-AF65-F5344CB8AC3E}">
        <p14:creationId xmlns:p14="http://schemas.microsoft.com/office/powerpoint/2010/main" val="1273089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2CB372E-C1E2-4529-A475-C1A804ED92CB}" type="datetimeFigureOut">
              <a:rPr kumimoji="1" lang="ja-JP" altLang="en-US" smtClean="0"/>
              <a:t>2023/11/30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6DD6703-5B56-4899-AA9A-C6AAFDD43AF0}" type="slidenum">
              <a:rPr kumimoji="1" lang="ja-JP" altLang="en-US" smtClean="0"/>
              <a:t>‹#›</a:t>
            </a:fld>
            <a:endParaRPr kumimoji="1" lang="ja-JP" altLang="en-US"/>
          </a:p>
        </p:txBody>
      </p:sp>
    </p:spTree>
    <p:extLst>
      <p:ext uri="{BB962C8B-B14F-4D97-AF65-F5344CB8AC3E}">
        <p14:creationId xmlns:p14="http://schemas.microsoft.com/office/powerpoint/2010/main" val="2874679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2CB372E-C1E2-4529-A475-C1A804ED92CB}" type="datetimeFigureOut">
              <a:rPr kumimoji="1" lang="ja-JP" altLang="en-US" smtClean="0"/>
              <a:t>2023/11/30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6DD6703-5B56-4899-AA9A-C6AAFDD43AF0}" type="slidenum">
              <a:rPr kumimoji="1" lang="ja-JP" altLang="en-US" smtClean="0"/>
              <a:t>‹#›</a:t>
            </a:fld>
            <a:endParaRPr kumimoji="1" lang="ja-JP" altLang="en-US"/>
          </a:p>
        </p:txBody>
      </p:sp>
    </p:spTree>
    <p:extLst>
      <p:ext uri="{BB962C8B-B14F-4D97-AF65-F5344CB8AC3E}">
        <p14:creationId xmlns:p14="http://schemas.microsoft.com/office/powerpoint/2010/main" val="245654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2CB372E-C1E2-4529-A475-C1A804ED92CB}" type="datetimeFigureOut">
              <a:rPr kumimoji="1" lang="ja-JP" altLang="en-US" smtClean="0"/>
              <a:t>2023/11/30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6DD6703-5B56-4899-AA9A-C6AAFDD43AF0}" type="slidenum">
              <a:rPr kumimoji="1" lang="ja-JP" altLang="en-US" smtClean="0"/>
              <a:t>‹#›</a:t>
            </a:fld>
            <a:endParaRPr kumimoji="1" lang="ja-JP" altLang="en-US"/>
          </a:p>
        </p:txBody>
      </p:sp>
    </p:spTree>
    <p:extLst>
      <p:ext uri="{BB962C8B-B14F-4D97-AF65-F5344CB8AC3E}">
        <p14:creationId xmlns:p14="http://schemas.microsoft.com/office/powerpoint/2010/main" val="150101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2CB372E-C1E2-4529-A475-C1A804ED92CB}" type="datetimeFigureOut">
              <a:rPr kumimoji="1" lang="ja-JP" altLang="en-US" smtClean="0"/>
              <a:t>2023/11/30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6DD6703-5B56-4899-AA9A-C6AAFDD43AF0}" type="slidenum">
              <a:rPr kumimoji="1" lang="ja-JP" altLang="en-US" smtClean="0"/>
              <a:t>‹#›</a:t>
            </a:fld>
            <a:endParaRPr kumimoji="1" lang="ja-JP" altLang="en-US"/>
          </a:p>
        </p:txBody>
      </p:sp>
    </p:spTree>
    <p:extLst>
      <p:ext uri="{BB962C8B-B14F-4D97-AF65-F5344CB8AC3E}">
        <p14:creationId xmlns:p14="http://schemas.microsoft.com/office/powerpoint/2010/main" val="2462101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4" name="Content Placeholder 3"/>
          <p:cNvSpPr>
            <a:spLocks noGrp="1"/>
          </p:cNvSpPr>
          <p:nvPr>
            <p:ph sz="half" idx="2"/>
          </p:nvPr>
        </p:nvSpPr>
        <p:spPr>
          <a:xfrm>
            <a:off x="520713" y="3905482"/>
            <a:ext cx="3198096"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6" name="Content Placeholder 5"/>
          <p:cNvSpPr>
            <a:spLocks noGrp="1"/>
          </p:cNvSpPr>
          <p:nvPr>
            <p:ph sz="quarter" idx="4"/>
          </p:nvPr>
        </p:nvSpPr>
        <p:spPr>
          <a:xfrm>
            <a:off x="3827086" y="3905482"/>
            <a:ext cx="3213847"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2CB372E-C1E2-4529-A475-C1A804ED92CB}" type="datetimeFigureOut">
              <a:rPr kumimoji="1" lang="ja-JP" altLang="en-US" smtClean="0"/>
              <a:t>2023/11/30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6DD6703-5B56-4899-AA9A-C6AAFDD43AF0}" type="slidenum">
              <a:rPr kumimoji="1" lang="ja-JP" altLang="en-US" smtClean="0"/>
              <a:t>‹#›</a:t>
            </a:fld>
            <a:endParaRPr kumimoji="1" lang="ja-JP" altLang="en-US"/>
          </a:p>
        </p:txBody>
      </p:sp>
    </p:spTree>
    <p:extLst>
      <p:ext uri="{BB962C8B-B14F-4D97-AF65-F5344CB8AC3E}">
        <p14:creationId xmlns:p14="http://schemas.microsoft.com/office/powerpoint/2010/main" val="1674651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2CB372E-C1E2-4529-A475-C1A804ED92CB}" type="datetimeFigureOut">
              <a:rPr kumimoji="1" lang="ja-JP" altLang="en-US" smtClean="0"/>
              <a:t>2023/11/30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6DD6703-5B56-4899-AA9A-C6AAFDD43AF0}" type="slidenum">
              <a:rPr kumimoji="1" lang="ja-JP" altLang="en-US" smtClean="0"/>
              <a:t>‹#›</a:t>
            </a:fld>
            <a:endParaRPr kumimoji="1" lang="ja-JP" altLang="en-US"/>
          </a:p>
        </p:txBody>
      </p:sp>
    </p:spTree>
    <p:extLst>
      <p:ext uri="{BB962C8B-B14F-4D97-AF65-F5344CB8AC3E}">
        <p14:creationId xmlns:p14="http://schemas.microsoft.com/office/powerpoint/2010/main" val="2395478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CB372E-C1E2-4529-A475-C1A804ED92CB}" type="datetimeFigureOut">
              <a:rPr kumimoji="1" lang="ja-JP" altLang="en-US" smtClean="0"/>
              <a:t>2023/11/30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6DD6703-5B56-4899-AA9A-C6AAFDD43AF0}" type="slidenum">
              <a:rPr kumimoji="1" lang="ja-JP" altLang="en-US" smtClean="0"/>
              <a:t>‹#›</a:t>
            </a:fld>
            <a:endParaRPr kumimoji="1" lang="ja-JP" altLang="en-US"/>
          </a:p>
        </p:txBody>
      </p:sp>
    </p:spTree>
    <p:extLst>
      <p:ext uri="{BB962C8B-B14F-4D97-AF65-F5344CB8AC3E}">
        <p14:creationId xmlns:p14="http://schemas.microsoft.com/office/powerpoint/2010/main" val="2210425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2CB372E-C1E2-4529-A475-C1A804ED92CB}" type="datetimeFigureOut">
              <a:rPr kumimoji="1" lang="ja-JP" altLang="en-US" smtClean="0"/>
              <a:t>2023/11/30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6DD6703-5B56-4899-AA9A-C6AAFDD43AF0}" type="slidenum">
              <a:rPr kumimoji="1" lang="ja-JP" altLang="en-US" smtClean="0"/>
              <a:t>‹#›</a:t>
            </a:fld>
            <a:endParaRPr kumimoji="1" lang="ja-JP" altLang="en-US"/>
          </a:p>
        </p:txBody>
      </p:sp>
    </p:spTree>
    <p:extLst>
      <p:ext uri="{BB962C8B-B14F-4D97-AF65-F5344CB8AC3E}">
        <p14:creationId xmlns:p14="http://schemas.microsoft.com/office/powerpoint/2010/main" val="2607709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2CB372E-C1E2-4529-A475-C1A804ED92CB}" type="datetimeFigureOut">
              <a:rPr kumimoji="1" lang="ja-JP" altLang="en-US" smtClean="0"/>
              <a:t>2023/11/30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6DD6703-5B56-4899-AA9A-C6AAFDD43AF0}" type="slidenum">
              <a:rPr kumimoji="1" lang="ja-JP" altLang="en-US" smtClean="0"/>
              <a:t>‹#›</a:t>
            </a:fld>
            <a:endParaRPr kumimoji="1" lang="ja-JP" altLang="en-US"/>
          </a:p>
        </p:txBody>
      </p:sp>
    </p:spTree>
    <p:extLst>
      <p:ext uri="{BB962C8B-B14F-4D97-AF65-F5344CB8AC3E}">
        <p14:creationId xmlns:p14="http://schemas.microsoft.com/office/powerpoint/2010/main" val="3712211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42CB372E-C1E2-4529-A475-C1A804ED92CB}" type="datetimeFigureOut">
              <a:rPr kumimoji="1" lang="ja-JP" altLang="en-US" smtClean="0"/>
              <a:t>2023/11/30</a:t>
            </a:fld>
            <a:endParaRPr kumimoji="1" lang="ja-JP"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56DD6703-5B56-4899-AA9A-C6AAFDD43AF0}" type="slidenum">
              <a:rPr kumimoji="1" lang="ja-JP" altLang="en-US" smtClean="0"/>
              <a:t>‹#›</a:t>
            </a:fld>
            <a:endParaRPr kumimoji="1" lang="ja-JP" altLang="en-US"/>
          </a:p>
        </p:txBody>
      </p:sp>
    </p:spTree>
    <p:extLst>
      <p:ext uri="{BB962C8B-B14F-4D97-AF65-F5344CB8AC3E}">
        <p14:creationId xmlns:p14="http://schemas.microsoft.com/office/powerpoint/2010/main" val="39693150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楕円 93">
            <a:extLst>
              <a:ext uri="{FF2B5EF4-FFF2-40B4-BE49-F238E27FC236}">
                <a16:creationId xmlns:a16="http://schemas.microsoft.com/office/drawing/2014/main" id="{44C76236-CD15-8866-737C-B2718462BB57}"/>
              </a:ext>
            </a:extLst>
          </p:cNvPr>
          <p:cNvSpPr/>
          <p:nvPr/>
        </p:nvSpPr>
        <p:spPr>
          <a:xfrm>
            <a:off x="5099714" y="128282"/>
            <a:ext cx="2147516" cy="2147516"/>
          </a:xfrm>
          <a:prstGeom prst="ellipse">
            <a:avLst/>
          </a:prstGeom>
          <a:solidFill>
            <a:schemeClr val="accent1">
              <a:lumMod val="20000"/>
              <a:lumOff val="80000"/>
              <a:alpha val="8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bg object 16">
            <a:extLst>
              <a:ext uri="{FF2B5EF4-FFF2-40B4-BE49-F238E27FC236}">
                <a16:creationId xmlns:a16="http://schemas.microsoft.com/office/drawing/2014/main" id="{C7D48DC4-A705-0AFA-49BD-891059F3FDA7}"/>
              </a:ext>
            </a:extLst>
          </p:cNvPr>
          <p:cNvSpPr/>
          <p:nvPr/>
        </p:nvSpPr>
        <p:spPr>
          <a:xfrm>
            <a:off x="-1" y="8668577"/>
            <a:ext cx="7563600" cy="2023236"/>
          </a:xfrm>
          <a:custGeom>
            <a:avLst/>
            <a:gdLst/>
            <a:ahLst/>
            <a:cxnLst/>
            <a:rect l="l" t="t" r="r" b="b"/>
            <a:pathLst>
              <a:path w="7560309" h="7956550">
                <a:moveTo>
                  <a:pt x="7559992" y="0"/>
                </a:moveTo>
                <a:lnTo>
                  <a:pt x="0" y="0"/>
                </a:lnTo>
                <a:lnTo>
                  <a:pt x="0" y="7956003"/>
                </a:lnTo>
                <a:lnTo>
                  <a:pt x="7559992" y="7956003"/>
                </a:lnTo>
                <a:lnTo>
                  <a:pt x="7559992" y="0"/>
                </a:lnTo>
                <a:close/>
              </a:path>
            </a:pathLst>
          </a:custGeom>
          <a:solidFill>
            <a:srgbClr val="3366CC"/>
          </a:solidFill>
        </p:spPr>
        <p:txBody>
          <a:bodyPr wrap="square" lIns="0" tIns="0" rIns="0" bIns="0" rtlCol="0"/>
          <a:lstStyle/>
          <a:p>
            <a:endParaRPr dirty="0"/>
          </a:p>
        </p:txBody>
      </p:sp>
      <p:pic>
        <p:nvPicPr>
          <p:cNvPr id="88" name="図プレースホルダー 87">
            <a:extLst>
              <a:ext uri="{FF2B5EF4-FFF2-40B4-BE49-F238E27FC236}">
                <a16:creationId xmlns:a16="http://schemas.microsoft.com/office/drawing/2014/main" id="{1D170AE1-4050-AC60-7E50-AD9714747515}"/>
              </a:ext>
            </a:extLst>
          </p:cNvPr>
          <p:cNvPicPr>
            <a:picLocks noGrp="1" noChangeAspect="1"/>
          </p:cNvPicPr>
          <p:nvPr>
            <p:ph type="pic" sz="quarter" idx="13"/>
          </p:nvPr>
        </p:nvPicPr>
        <p:blipFill>
          <a:blip r:embed="rId2">
            <a:extLst>
              <a:ext uri="{BEBA8EAE-BF5A-486C-A8C5-ECC9F3942E4B}">
                <a14:imgProps xmlns:a14="http://schemas.microsoft.com/office/drawing/2010/main">
                  <a14:imgLayer r:embed="rId3">
                    <a14:imgEffect>
                      <a14:sharpenSoften amount="25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a:off x="0" y="2708687"/>
            <a:ext cx="7562850" cy="3568700"/>
          </a:xfrm>
        </p:spPr>
      </p:pic>
      <p:sp>
        <p:nvSpPr>
          <p:cNvPr id="9" name="bg object 16">
            <a:extLst>
              <a:ext uri="{FF2B5EF4-FFF2-40B4-BE49-F238E27FC236}">
                <a16:creationId xmlns:a16="http://schemas.microsoft.com/office/drawing/2014/main" id="{CE7CD200-0AB9-F653-0289-9EE800AADC3A}"/>
              </a:ext>
            </a:extLst>
          </p:cNvPr>
          <p:cNvSpPr/>
          <p:nvPr/>
        </p:nvSpPr>
        <p:spPr>
          <a:xfrm>
            <a:off x="0" y="1527745"/>
            <a:ext cx="5224750" cy="2693031"/>
          </a:xfrm>
          <a:custGeom>
            <a:avLst/>
            <a:gdLst/>
            <a:ahLst/>
            <a:cxnLst/>
            <a:rect l="l" t="t" r="r" b="b"/>
            <a:pathLst>
              <a:path w="7560309" h="7956550">
                <a:moveTo>
                  <a:pt x="7559992" y="0"/>
                </a:moveTo>
                <a:lnTo>
                  <a:pt x="0" y="0"/>
                </a:lnTo>
                <a:lnTo>
                  <a:pt x="0" y="7956003"/>
                </a:lnTo>
                <a:lnTo>
                  <a:pt x="7559992" y="7956003"/>
                </a:lnTo>
                <a:lnTo>
                  <a:pt x="7559992" y="0"/>
                </a:lnTo>
                <a:close/>
              </a:path>
            </a:pathLst>
          </a:custGeom>
          <a:solidFill>
            <a:srgbClr val="3366CC">
              <a:alpha val="70980"/>
            </a:srgbClr>
          </a:solidFill>
        </p:spPr>
        <p:txBody>
          <a:bodyPr wrap="square" lIns="0" tIns="0" rIns="0" bIns="0" rtlCol="0"/>
          <a:lstStyle/>
          <a:p>
            <a:endParaRPr dirty="0"/>
          </a:p>
        </p:txBody>
      </p:sp>
      <p:sp>
        <p:nvSpPr>
          <p:cNvPr id="14" name="object 2">
            <a:extLst>
              <a:ext uri="{FF2B5EF4-FFF2-40B4-BE49-F238E27FC236}">
                <a16:creationId xmlns:a16="http://schemas.microsoft.com/office/drawing/2014/main" id="{93C59AAC-DF9F-26BB-7C82-54C5F32B7C2B}"/>
              </a:ext>
            </a:extLst>
          </p:cNvPr>
          <p:cNvSpPr txBox="1"/>
          <p:nvPr/>
        </p:nvSpPr>
        <p:spPr>
          <a:xfrm>
            <a:off x="495901" y="8831706"/>
            <a:ext cx="1962535" cy="289780"/>
          </a:xfrm>
          <a:prstGeom prst="rect">
            <a:avLst/>
          </a:prstGeom>
        </p:spPr>
        <p:txBody>
          <a:bodyPr vert="horz" wrap="square" lIns="0" tIns="12698" rIns="0" bIns="0" rtlCol="0">
            <a:spAutoFit/>
          </a:bodyPr>
          <a:lstStyle/>
          <a:p>
            <a:pPr marL="12699">
              <a:spcBef>
                <a:spcPts val="100"/>
              </a:spcBef>
            </a:pPr>
            <a:r>
              <a:rPr spc="-10" dirty="0">
                <a:solidFill>
                  <a:schemeClr val="bg1"/>
                </a:solidFill>
                <a:latin typeface="游ゴシック Medium" panose="020B0500000000000000" pitchFamily="50" charset="-128"/>
                <a:ea typeface="游ゴシック Medium" panose="020B0500000000000000" pitchFamily="50" charset="-128"/>
                <a:cs typeface="メイリオ"/>
              </a:rPr>
              <a:t>〇〇〇住宅販売</a:t>
            </a:r>
            <a:endParaRPr sz="900" dirty="0">
              <a:solidFill>
                <a:schemeClr val="bg1"/>
              </a:solidFill>
              <a:latin typeface="游ゴシック Medium" panose="020B0500000000000000" pitchFamily="50" charset="-128"/>
              <a:ea typeface="游ゴシック Medium" panose="020B0500000000000000" pitchFamily="50" charset="-128"/>
              <a:cs typeface="メイリオ"/>
            </a:endParaRPr>
          </a:p>
        </p:txBody>
      </p:sp>
      <p:sp>
        <p:nvSpPr>
          <p:cNvPr id="15" name="object 3">
            <a:extLst>
              <a:ext uri="{FF2B5EF4-FFF2-40B4-BE49-F238E27FC236}">
                <a16:creationId xmlns:a16="http://schemas.microsoft.com/office/drawing/2014/main" id="{8D7D6345-8A35-1FEF-0D3C-31364611EF62}"/>
              </a:ext>
            </a:extLst>
          </p:cNvPr>
          <p:cNvSpPr txBox="1"/>
          <p:nvPr/>
        </p:nvSpPr>
        <p:spPr>
          <a:xfrm>
            <a:off x="493369" y="10180892"/>
            <a:ext cx="4571327" cy="105141"/>
          </a:xfrm>
          <a:prstGeom prst="rect">
            <a:avLst/>
          </a:prstGeom>
        </p:spPr>
        <p:txBody>
          <a:bodyPr vert="horz" wrap="square" lIns="0" tIns="12698" rIns="0" bIns="0" rtlCol="0">
            <a:spAutoFit/>
          </a:bodyPr>
          <a:lstStyle/>
          <a:p>
            <a:pPr marL="12699">
              <a:spcBef>
                <a:spcPts val="100"/>
              </a:spcBef>
            </a:pPr>
            <a:r>
              <a:rPr sz="600" dirty="0">
                <a:solidFill>
                  <a:schemeClr val="bg1"/>
                </a:solidFill>
                <a:latin typeface="游ゴシック Medium" panose="020B0500000000000000" pitchFamily="50" charset="-128"/>
                <a:ea typeface="游ゴシック Medium" panose="020B0500000000000000" pitchFamily="50" charset="-128"/>
                <a:cs typeface="メイリオ"/>
              </a:rPr>
              <a:t>建築業許可 ○○県知事（特-00）第0000号・（一社）○○○○・（公社）○○○○・宅建許可 ○○県知事（00）第00</a:t>
            </a:r>
            <a:r>
              <a:rPr sz="600" spc="-50" dirty="0">
                <a:solidFill>
                  <a:schemeClr val="bg1"/>
                </a:solidFill>
                <a:latin typeface="游ゴシック Medium" panose="020B0500000000000000" pitchFamily="50" charset="-128"/>
                <a:ea typeface="游ゴシック Medium" panose="020B0500000000000000" pitchFamily="50" charset="-128"/>
                <a:cs typeface="メイリオ"/>
              </a:rPr>
              <a:t>号</a:t>
            </a:r>
            <a:endParaRPr sz="600" dirty="0">
              <a:solidFill>
                <a:schemeClr val="bg1"/>
              </a:solidFill>
              <a:latin typeface="游ゴシック Medium" panose="020B0500000000000000" pitchFamily="50" charset="-128"/>
              <a:ea typeface="游ゴシック Medium" panose="020B0500000000000000" pitchFamily="50" charset="-128"/>
              <a:cs typeface="メイリオ"/>
            </a:endParaRPr>
          </a:p>
        </p:txBody>
      </p:sp>
      <p:sp>
        <p:nvSpPr>
          <p:cNvPr id="18" name="object 6">
            <a:extLst>
              <a:ext uri="{FF2B5EF4-FFF2-40B4-BE49-F238E27FC236}">
                <a16:creationId xmlns:a16="http://schemas.microsoft.com/office/drawing/2014/main" id="{C7355A84-6FFD-42FD-0330-AF650C64DA4F}"/>
              </a:ext>
            </a:extLst>
          </p:cNvPr>
          <p:cNvSpPr txBox="1"/>
          <p:nvPr/>
        </p:nvSpPr>
        <p:spPr>
          <a:xfrm>
            <a:off x="493375" y="7868942"/>
            <a:ext cx="1968208" cy="539889"/>
          </a:xfrm>
          <a:prstGeom prst="rect">
            <a:avLst/>
          </a:prstGeom>
        </p:spPr>
        <p:txBody>
          <a:bodyPr vert="horz" wrap="square" lIns="0" tIns="12698" rIns="0" bIns="0" rtlCol="0">
            <a:spAutoFit/>
          </a:bodyPr>
          <a:lstStyle/>
          <a:p>
            <a:pPr marL="12699" marR="5079" algn="just">
              <a:lnSpc>
                <a:spcPct val="129700"/>
              </a:lnSpc>
              <a:spcBef>
                <a:spcPts val="100"/>
              </a:spcBef>
            </a:pPr>
            <a:r>
              <a:rPr sz="900" spc="-5" dirty="0">
                <a:solidFill>
                  <a:srgbClr val="231F20"/>
                </a:solidFill>
                <a:latin typeface="游ゴシック Medium" panose="020B0500000000000000" pitchFamily="50" charset="-128"/>
                <a:ea typeface="游ゴシック Medium" panose="020B0500000000000000" pitchFamily="50" charset="-128"/>
                <a:cs typeface="メイリオ"/>
              </a:rPr>
              <a:t>ここに任意のテキストを入力ここに任意のテキストを入力ここに任意のテキ</a:t>
            </a:r>
            <a:r>
              <a:rPr sz="900" spc="-10" dirty="0">
                <a:solidFill>
                  <a:srgbClr val="231F20"/>
                </a:solidFill>
                <a:latin typeface="游ゴシック Medium" panose="020B0500000000000000" pitchFamily="50" charset="-128"/>
                <a:ea typeface="游ゴシック Medium" panose="020B0500000000000000" pitchFamily="50" charset="-128"/>
                <a:cs typeface="メイリオ"/>
              </a:rPr>
              <a:t>ストを入力</a:t>
            </a:r>
            <a:endParaRPr sz="900" dirty="0">
              <a:latin typeface="游ゴシック Medium" panose="020B0500000000000000" pitchFamily="50" charset="-128"/>
              <a:ea typeface="游ゴシック Medium" panose="020B0500000000000000" pitchFamily="50" charset="-128"/>
              <a:cs typeface="メイリオ"/>
            </a:endParaRPr>
          </a:p>
        </p:txBody>
      </p:sp>
      <p:sp>
        <p:nvSpPr>
          <p:cNvPr id="19" name="object 9">
            <a:extLst>
              <a:ext uri="{FF2B5EF4-FFF2-40B4-BE49-F238E27FC236}">
                <a16:creationId xmlns:a16="http://schemas.microsoft.com/office/drawing/2014/main" id="{1F3C1C58-8725-7E58-2FCE-A664F9A8D4A1}"/>
              </a:ext>
            </a:extLst>
          </p:cNvPr>
          <p:cNvSpPr/>
          <p:nvPr/>
        </p:nvSpPr>
        <p:spPr>
          <a:xfrm>
            <a:off x="1550949" y="7573981"/>
            <a:ext cx="935216" cy="208884"/>
          </a:xfrm>
          <a:custGeom>
            <a:avLst/>
            <a:gdLst/>
            <a:ahLst/>
            <a:cxnLst/>
            <a:rect l="l" t="t" r="r" b="b"/>
            <a:pathLst>
              <a:path w="935355" h="208915">
                <a:moveTo>
                  <a:pt x="934974" y="0"/>
                </a:moveTo>
                <a:lnTo>
                  <a:pt x="0" y="0"/>
                </a:lnTo>
                <a:lnTo>
                  <a:pt x="55676" y="104343"/>
                </a:lnTo>
                <a:lnTo>
                  <a:pt x="0" y="208699"/>
                </a:lnTo>
                <a:lnTo>
                  <a:pt x="934974" y="208699"/>
                </a:lnTo>
                <a:lnTo>
                  <a:pt x="934974" y="0"/>
                </a:lnTo>
                <a:close/>
              </a:path>
            </a:pathLst>
          </a:custGeom>
          <a:solidFill>
            <a:srgbClr val="2E8AC2"/>
          </a:solidFill>
        </p:spPr>
        <p:txBody>
          <a:bodyPr wrap="square" lIns="0" tIns="0" rIns="0" bIns="0" rtlCol="0"/>
          <a:lstStyle/>
          <a:p>
            <a:endParaRPr>
              <a:latin typeface="游ゴシック Medium" panose="020B0500000000000000" pitchFamily="50" charset="-128"/>
              <a:ea typeface="游ゴシック Medium" panose="020B0500000000000000" pitchFamily="50" charset="-128"/>
            </a:endParaRPr>
          </a:p>
        </p:txBody>
      </p:sp>
      <p:sp>
        <p:nvSpPr>
          <p:cNvPr id="20" name="object 10">
            <a:extLst>
              <a:ext uri="{FF2B5EF4-FFF2-40B4-BE49-F238E27FC236}">
                <a16:creationId xmlns:a16="http://schemas.microsoft.com/office/drawing/2014/main" id="{A3565494-4C27-995D-F223-2B66FD1738AD}"/>
              </a:ext>
            </a:extLst>
          </p:cNvPr>
          <p:cNvSpPr txBox="1"/>
          <p:nvPr/>
        </p:nvSpPr>
        <p:spPr>
          <a:xfrm>
            <a:off x="2781032" y="7868942"/>
            <a:ext cx="1968208" cy="539889"/>
          </a:xfrm>
          <a:prstGeom prst="rect">
            <a:avLst/>
          </a:prstGeom>
        </p:spPr>
        <p:txBody>
          <a:bodyPr vert="horz" wrap="square" lIns="0" tIns="12698" rIns="0" bIns="0" rtlCol="0">
            <a:spAutoFit/>
          </a:bodyPr>
          <a:lstStyle/>
          <a:p>
            <a:pPr marL="12699" marR="5079" algn="just">
              <a:lnSpc>
                <a:spcPct val="129700"/>
              </a:lnSpc>
              <a:spcBef>
                <a:spcPts val="100"/>
              </a:spcBef>
            </a:pPr>
            <a:r>
              <a:rPr sz="900" spc="-5" dirty="0">
                <a:solidFill>
                  <a:srgbClr val="231F20"/>
                </a:solidFill>
                <a:latin typeface="游ゴシック Medium" panose="020B0500000000000000" pitchFamily="50" charset="-128"/>
                <a:ea typeface="游ゴシック Medium" panose="020B0500000000000000" pitchFamily="50" charset="-128"/>
                <a:cs typeface="メイリオ"/>
              </a:rPr>
              <a:t>ここに任意のテキストを入力ここに任意のテキストを入力ここに任意のテキ</a:t>
            </a:r>
            <a:r>
              <a:rPr sz="900" spc="-10" dirty="0">
                <a:solidFill>
                  <a:srgbClr val="231F20"/>
                </a:solidFill>
                <a:latin typeface="游ゴシック Medium" panose="020B0500000000000000" pitchFamily="50" charset="-128"/>
                <a:ea typeface="游ゴシック Medium" panose="020B0500000000000000" pitchFamily="50" charset="-128"/>
                <a:cs typeface="メイリオ"/>
              </a:rPr>
              <a:t>ストを入力</a:t>
            </a:r>
            <a:endParaRPr sz="900" dirty="0">
              <a:latin typeface="游ゴシック Medium" panose="020B0500000000000000" pitchFamily="50" charset="-128"/>
              <a:ea typeface="游ゴシック Medium" panose="020B0500000000000000" pitchFamily="50" charset="-128"/>
              <a:cs typeface="メイリオ"/>
            </a:endParaRPr>
          </a:p>
        </p:txBody>
      </p:sp>
      <p:sp>
        <p:nvSpPr>
          <p:cNvPr id="21" name="object 13">
            <a:extLst>
              <a:ext uri="{FF2B5EF4-FFF2-40B4-BE49-F238E27FC236}">
                <a16:creationId xmlns:a16="http://schemas.microsoft.com/office/drawing/2014/main" id="{170C3F72-108D-135F-299E-459081D27B24}"/>
              </a:ext>
            </a:extLst>
          </p:cNvPr>
          <p:cNvSpPr/>
          <p:nvPr/>
        </p:nvSpPr>
        <p:spPr>
          <a:xfrm>
            <a:off x="3838607" y="7573981"/>
            <a:ext cx="935216" cy="208884"/>
          </a:xfrm>
          <a:custGeom>
            <a:avLst/>
            <a:gdLst/>
            <a:ahLst/>
            <a:cxnLst/>
            <a:rect l="l" t="t" r="r" b="b"/>
            <a:pathLst>
              <a:path w="935354" h="208915">
                <a:moveTo>
                  <a:pt x="934974" y="0"/>
                </a:moveTo>
                <a:lnTo>
                  <a:pt x="0" y="0"/>
                </a:lnTo>
                <a:lnTo>
                  <a:pt x="55676" y="104343"/>
                </a:lnTo>
                <a:lnTo>
                  <a:pt x="0" y="208699"/>
                </a:lnTo>
                <a:lnTo>
                  <a:pt x="934974" y="208699"/>
                </a:lnTo>
                <a:lnTo>
                  <a:pt x="934974" y="0"/>
                </a:lnTo>
                <a:close/>
              </a:path>
            </a:pathLst>
          </a:custGeom>
          <a:solidFill>
            <a:srgbClr val="04BE23"/>
          </a:solidFill>
        </p:spPr>
        <p:txBody>
          <a:bodyPr wrap="square" lIns="0" tIns="0" rIns="0" bIns="0" rtlCol="0"/>
          <a:lstStyle/>
          <a:p>
            <a:endParaRPr>
              <a:latin typeface="游ゴシック Medium" panose="020B0500000000000000" pitchFamily="50" charset="-128"/>
              <a:ea typeface="游ゴシック Medium" panose="020B0500000000000000" pitchFamily="50" charset="-128"/>
            </a:endParaRPr>
          </a:p>
        </p:txBody>
      </p:sp>
      <p:sp>
        <p:nvSpPr>
          <p:cNvPr id="22" name="object 14">
            <a:extLst>
              <a:ext uri="{FF2B5EF4-FFF2-40B4-BE49-F238E27FC236}">
                <a16:creationId xmlns:a16="http://schemas.microsoft.com/office/drawing/2014/main" id="{BEE678C9-7573-EA28-82B5-ED6B53FF2690}"/>
              </a:ext>
            </a:extLst>
          </p:cNvPr>
          <p:cNvSpPr txBox="1"/>
          <p:nvPr/>
        </p:nvSpPr>
        <p:spPr>
          <a:xfrm>
            <a:off x="5064696" y="7868942"/>
            <a:ext cx="1968208" cy="539889"/>
          </a:xfrm>
          <a:prstGeom prst="rect">
            <a:avLst/>
          </a:prstGeom>
        </p:spPr>
        <p:txBody>
          <a:bodyPr vert="horz" wrap="square" lIns="0" tIns="12698" rIns="0" bIns="0" rtlCol="0">
            <a:spAutoFit/>
          </a:bodyPr>
          <a:lstStyle/>
          <a:p>
            <a:pPr marL="12699" marR="5079" algn="just">
              <a:lnSpc>
                <a:spcPct val="129700"/>
              </a:lnSpc>
              <a:spcBef>
                <a:spcPts val="100"/>
              </a:spcBef>
            </a:pPr>
            <a:r>
              <a:rPr sz="900" spc="-5" dirty="0">
                <a:solidFill>
                  <a:srgbClr val="231F20"/>
                </a:solidFill>
                <a:latin typeface="游ゴシック Medium" panose="020B0500000000000000" pitchFamily="50" charset="-128"/>
                <a:ea typeface="游ゴシック Medium" panose="020B0500000000000000" pitchFamily="50" charset="-128"/>
                <a:cs typeface="メイリオ"/>
              </a:rPr>
              <a:t>ここに任意のテキストを入力ここに任意のテキストを入力ここに任意のテキ</a:t>
            </a:r>
            <a:r>
              <a:rPr sz="900" spc="-10" dirty="0">
                <a:solidFill>
                  <a:srgbClr val="231F20"/>
                </a:solidFill>
                <a:latin typeface="游ゴシック Medium" panose="020B0500000000000000" pitchFamily="50" charset="-128"/>
                <a:ea typeface="游ゴシック Medium" panose="020B0500000000000000" pitchFamily="50" charset="-128"/>
                <a:cs typeface="メイリオ"/>
              </a:rPr>
              <a:t>ストを入力</a:t>
            </a:r>
            <a:endParaRPr sz="900" dirty="0">
              <a:latin typeface="游ゴシック Medium" panose="020B0500000000000000" pitchFamily="50" charset="-128"/>
              <a:ea typeface="游ゴシック Medium" panose="020B0500000000000000" pitchFamily="50" charset="-128"/>
              <a:cs typeface="メイリオ"/>
            </a:endParaRPr>
          </a:p>
        </p:txBody>
      </p:sp>
      <p:sp>
        <p:nvSpPr>
          <p:cNvPr id="23" name="object 17">
            <a:extLst>
              <a:ext uri="{FF2B5EF4-FFF2-40B4-BE49-F238E27FC236}">
                <a16:creationId xmlns:a16="http://schemas.microsoft.com/office/drawing/2014/main" id="{B9EF1B9A-30C9-4CA1-7120-DB668112F8B0}"/>
              </a:ext>
            </a:extLst>
          </p:cNvPr>
          <p:cNvSpPr/>
          <p:nvPr/>
        </p:nvSpPr>
        <p:spPr>
          <a:xfrm>
            <a:off x="6122270" y="7573981"/>
            <a:ext cx="935216" cy="208884"/>
          </a:xfrm>
          <a:custGeom>
            <a:avLst/>
            <a:gdLst/>
            <a:ahLst/>
            <a:cxnLst/>
            <a:rect l="l" t="t" r="r" b="b"/>
            <a:pathLst>
              <a:path w="935354" h="208915">
                <a:moveTo>
                  <a:pt x="934974" y="0"/>
                </a:moveTo>
                <a:lnTo>
                  <a:pt x="0" y="0"/>
                </a:lnTo>
                <a:lnTo>
                  <a:pt x="55676" y="104343"/>
                </a:lnTo>
                <a:lnTo>
                  <a:pt x="0" y="208699"/>
                </a:lnTo>
                <a:lnTo>
                  <a:pt x="934974" y="208699"/>
                </a:lnTo>
                <a:lnTo>
                  <a:pt x="934974" y="0"/>
                </a:lnTo>
                <a:close/>
              </a:path>
            </a:pathLst>
          </a:custGeom>
          <a:solidFill>
            <a:srgbClr val="7D6B76"/>
          </a:solidFill>
        </p:spPr>
        <p:txBody>
          <a:bodyPr wrap="square" lIns="0" tIns="0" rIns="0" bIns="0" rtlCol="0"/>
          <a:lstStyle/>
          <a:p>
            <a:endParaRPr>
              <a:latin typeface="游ゴシック Medium" panose="020B0500000000000000" pitchFamily="50" charset="-128"/>
              <a:ea typeface="游ゴシック Medium" panose="020B0500000000000000" pitchFamily="50" charset="-128"/>
            </a:endParaRPr>
          </a:p>
        </p:txBody>
      </p:sp>
      <p:sp>
        <p:nvSpPr>
          <p:cNvPr id="24" name="object 18">
            <a:extLst>
              <a:ext uri="{FF2B5EF4-FFF2-40B4-BE49-F238E27FC236}">
                <a16:creationId xmlns:a16="http://schemas.microsoft.com/office/drawing/2014/main" id="{69D241E4-2AC3-F437-EA18-43085CAF7CD9}"/>
              </a:ext>
            </a:extLst>
          </p:cNvPr>
          <p:cNvSpPr txBox="1"/>
          <p:nvPr/>
        </p:nvSpPr>
        <p:spPr>
          <a:xfrm>
            <a:off x="1811827" y="7584462"/>
            <a:ext cx="444434" cy="182074"/>
          </a:xfrm>
          <a:prstGeom prst="rect">
            <a:avLst/>
          </a:prstGeom>
        </p:spPr>
        <p:txBody>
          <a:bodyPr vert="horz" wrap="square" lIns="0" tIns="12698" rIns="0" bIns="0" rtlCol="0">
            <a:spAutoFit/>
          </a:bodyPr>
          <a:lstStyle/>
          <a:p>
            <a:pPr marL="12699">
              <a:spcBef>
                <a:spcPts val="100"/>
              </a:spcBef>
            </a:pPr>
            <a:r>
              <a:rPr sz="1100" spc="-20" dirty="0">
                <a:solidFill>
                  <a:srgbClr val="FFFFFF"/>
                </a:solidFill>
                <a:latin typeface="游ゴシック Medium" panose="020B0500000000000000" pitchFamily="50" charset="-128"/>
                <a:ea typeface="游ゴシック Medium" panose="020B0500000000000000" pitchFamily="50" charset="-128"/>
                <a:cs typeface="メイリオ"/>
              </a:rPr>
              <a:t>トイレ</a:t>
            </a:r>
            <a:endParaRPr sz="1100" dirty="0">
              <a:latin typeface="游ゴシック Medium" panose="020B0500000000000000" pitchFamily="50" charset="-128"/>
              <a:ea typeface="游ゴシック Medium" panose="020B0500000000000000" pitchFamily="50" charset="-128"/>
              <a:cs typeface="メイリオ"/>
            </a:endParaRPr>
          </a:p>
        </p:txBody>
      </p:sp>
      <p:sp>
        <p:nvSpPr>
          <p:cNvPr id="25" name="object 19">
            <a:extLst>
              <a:ext uri="{FF2B5EF4-FFF2-40B4-BE49-F238E27FC236}">
                <a16:creationId xmlns:a16="http://schemas.microsoft.com/office/drawing/2014/main" id="{8C4F6B23-D9FC-D277-BA0B-10F22D3AED67}"/>
              </a:ext>
            </a:extLst>
          </p:cNvPr>
          <p:cNvSpPr txBox="1"/>
          <p:nvPr/>
        </p:nvSpPr>
        <p:spPr>
          <a:xfrm>
            <a:off x="4043288" y="7584462"/>
            <a:ext cx="584113" cy="182074"/>
          </a:xfrm>
          <a:prstGeom prst="rect">
            <a:avLst/>
          </a:prstGeom>
        </p:spPr>
        <p:txBody>
          <a:bodyPr vert="horz" wrap="square" lIns="0" tIns="12698" rIns="0" bIns="0" rtlCol="0">
            <a:spAutoFit/>
          </a:bodyPr>
          <a:lstStyle/>
          <a:p>
            <a:pPr marL="12699">
              <a:spcBef>
                <a:spcPts val="100"/>
              </a:spcBef>
            </a:pPr>
            <a:r>
              <a:rPr sz="1100" spc="-15" dirty="0">
                <a:solidFill>
                  <a:srgbClr val="FFFFFF"/>
                </a:solidFill>
                <a:latin typeface="游ゴシック Medium" panose="020B0500000000000000" pitchFamily="50" charset="-128"/>
                <a:ea typeface="游ゴシック Medium" panose="020B0500000000000000" pitchFamily="50" charset="-128"/>
                <a:cs typeface="メイリオ"/>
              </a:rPr>
              <a:t>キッチン</a:t>
            </a:r>
            <a:endParaRPr sz="1100" dirty="0">
              <a:latin typeface="游ゴシック Medium" panose="020B0500000000000000" pitchFamily="50" charset="-128"/>
              <a:ea typeface="游ゴシック Medium" panose="020B0500000000000000" pitchFamily="50" charset="-128"/>
              <a:cs typeface="メイリオ"/>
            </a:endParaRPr>
          </a:p>
        </p:txBody>
      </p:sp>
      <p:sp>
        <p:nvSpPr>
          <p:cNvPr id="26" name="object 20">
            <a:extLst>
              <a:ext uri="{FF2B5EF4-FFF2-40B4-BE49-F238E27FC236}">
                <a16:creationId xmlns:a16="http://schemas.microsoft.com/office/drawing/2014/main" id="{649B65CF-38E7-A10C-B34A-7E6C1CD9C76B}"/>
              </a:ext>
            </a:extLst>
          </p:cNvPr>
          <p:cNvSpPr txBox="1"/>
          <p:nvPr/>
        </p:nvSpPr>
        <p:spPr>
          <a:xfrm>
            <a:off x="6386045" y="7584462"/>
            <a:ext cx="444434" cy="182074"/>
          </a:xfrm>
          <a:prstGeom prst="rect">
            <a:avLst/>
          </a:prstGeom>
        </p:spPr>
        <p:txBody>
          <a:bodyPr vert="horz" wrap="square" lIns="0" tIns="12698" rIns="0" bIns="0" rtlCol="0">
            <a:spAutoFit/>
          </a:bodyPr>
          <a:lstStyle/>
          <a:p>
            <a:pPr marL="12699">
              <a:spcBef>
                <a:spcPts val="100"/>
              </a:spcBef>
            </a:pPr>
            <a:r>
              <a:rPr sz="1100" spc="-20" dirty="0">
                <a:solidFill>
                  <a:srgbClr val="FFFFFF"/>
                </a:solidFill>
                <a:latin typeface="游ゴシック Medium" panose="020B0500000000000000" pitchFamily="50" charset="-128"/>
                <a:ea typeface="游ゴシック Medium" panose="020B0500000000000000" pitchFamily="50" charset="-128"/>
                <a:cs typeface="メイリオ"/>
              </a:rPr>
              <a:t>お風呂</a:t>
            </a:r>
            <a:endParaRPr sz="1100" dirty="0">
              <a:latin typeface="游ゴシック Medium" panose="020B0500000000000000" pitchFamily="50" charset="-128"/>
              <a:ea typeface="游ゴシック Medium" panose="020B0500000000000000" pitchFamily="50" charset="-128"/>
              <a:cs typeface="メイリオ"/>
            </a:endParaRPr>
          </a:p>
        </p:txBody>
      </p:sp>
      <p:pic>
        <p:nvPicPr>
          <p:cNvPr id="91" name="図プレースホルダー 90">
            <a:extLst>
              <a:ext uri="{FF2B5EF4-FFF2-40B4-BE49-F238E27FC236}">
                <a16:creationId xmlns:a16="http://schemas.microsoft.com/office/drawing/2014/main" id="{4E0C8FEB-BFF1-2742-A238-3FA7FE8A3EB1}"/>
              </a:ext>
            </a:extLst>
          </p:cNvPr>
          <p:cNvPicPr>
            <a:picLocks noGrp="1" noChangeAspect="1"/>
          </p:cNvPicPr>
          <p:nvPr>
            <p:ph type="pic" sz="quarter" idx="15"/>
          </p:nvPr>
        </p:nvPicPr>
        <p:blipFill>
          <a:blip r:embed="rId4">
            <a:extLst>
              <a:ext uri="{28A0092B-C50C-407E-A947-70E740481C1C}">
                <a14:useLocalDpi xmlns:a14="http://schemas.microsoft.com/office/drawing/2010/main"/>
              </a:ext>
            </a:extLst>
          </a:blip>
          <a:srcRect/>
          <a:stretch>
            <a:fillRect/>
          </a:stretch>
        </p:blipFill>
        <p:spPr>
          <a:xfrm>
            <a:off x="5089525" y="8764588"/>
            <a:ext cx="2238375" cy="1751012"/>
          </a:xfrm>
        </p:spPr>
      </p:pic>
      <p:pic>
        <p:nvPicPr>
          <p:cNvPr id="83" name="図プレースホルダー 82">
            <a:extLst>
              <a:ext uri="{FF2B5EF4-FFF2-40B4-BE49-F238E27FC236}">
                <a16:creationId xmlns:a16="http://schemas.microsoft.com/office/drawing/2014/main" id="{613EBEF6-F813-2CFF-92C7-AB8A6A13D0A6}"/>
              </a:ext>
            </a:extLst>
          </p:cNvPr>
          <p:cNvPicPr>
            <a:picLocks noGrp="1" noChangeAspect="1"/>
          </p:cNvPicPr>
          <p:nvPr>
            <p:ph type="pic" sz="quarter" idx="17"/>
          </p:nvPr>
        </p:nvPicPr>
        <p:blipFill>
          <a:blip r:embed="rId5">
            <a:extLst>
              <a:ext uri="{28A0092B-C50C-407E-A947-70E740481C1C}">
                <a14:useLocalDpi xmlns:a14="http://schemas.microsoft.com/office/drawing/2010/main"/>
              </a:ext>
            </a:extLst>
          </a:blip>
          <a:srcRect/>
          <a:stretch>
            <a:fillRect/>
          </a:stretch>
        </p:blipFill>
        <p:spPr>
          <a:xfrm>
            <a:off x="5064125" y="5913438"/>
            <a:ext cx="1981200" cy="1511300"/>
          </a:xfrm>
        </p:spPr>
      </p:pic>
      <p:pic>
        <p:nvPicPr>
          <p:cNvPr id="81" name="図プレースホルダー 80">
            <a:extLst>
              <a:ext uri="{FF2B5EF4-FFF2-40B4-BE49-F238E27FC236}">
                <a16:creationId xmlns:a16="http://schemas.microsoft.com/office/drawing/2014/main" id="{8193C20D-1C57-D058-EB31-5D2CD393C81D}"/>
              </a:ext>
            </a:extLst>
          </p:cNvPr>
          <p:cNvPicPr>
            <a:picLocks noGrp="1" noChangeAspect="1"/>
          </p:cNvPicPr>
          <p:nvPr>
            <p:ph type="pic" sz="quarter" idx="18"/>
          </p:nvPr>
        </p:nvPicPr>
        <p:blipFill>
          <a:blip r:embed="rId6">
            <a:extLst>
              <a:ext uri="{28A0092B-C50C-407E-A947-70E740481C1C}">
                <a14:useLocalDpi xmlns:a14="http://schemas.microsoft.com/office/drawing/2010/main"/>
              </a:ext>
            </a:extLst>
          </a:blip>
          <a:srcRect/>
          <a:stretch>
            <a:fillRect/>
          </a:stretch>
        </p:blipFill>
        <p:spPr>
          <a:xfrm>
            <a:off x="2800350" y="5921375"/>
            <a:ext cx="1979613" cy="1511300"/>
          </a:xfrm>
        </p:spPr>
      </p:pic>
      <p:pic>
        <p:nvPicPr>
          <p:cNvPr id="79" name="図プレースホルダー 78">
            <a:extLst>
              <a:ext uri="{FF2B5EF4-FFF2-40B4-BE49-F238E27FC236}">
                <a16:creationId xmlns:a16="http://schemas.microsoft.com/office/drawing/2014/main" id="{163CB9FD-5BA3-6891-4D5B-3C7440925598}"/>
              </a:ext>
            </a:extLst>
          </p:cNvPr>
          <p:cNvPicPr>
            <a:picLocks noGrp="1" noChangeAspect="1"/>
          </p:cNvPicPr>
          <p:nvPr>
            <p:ph type="pic" sz="quarter" idx="19"/>
          </p:nvPr>
        </p:nvPicPr>
        <p:blipFill>
          <a:blip r:embed="rId7">
            <a:extLst>
              <a:ext uri="{28A0092B-C50C-407E-A947-70E740481C1C}">
                <a14:useLocalDpi xmlns:a14="http://schemas.microsoft.com/office/drawing/2010/main"/>
              </a:ext>
            </a:extLst>
          </a:blip>
          <a:srcRect/>
          <a:stretch>
            <a:fillRect/>
          </a:stretch>
        </p:blipFill>
        <p:spPr>
          <a:xfrm>
            <a:off x="487363" y="5926138"/>
            <a:ext cx="1979612" cy="1511300"/>
          </a:xfrm>
        </p:spPr>
      </p:pic>
      <p:sp>
        <p:nvSpPr>
          <p:cNvPr id="53" name="object 2">
            <a:extLst>
              <a:ext uri="{FF2B5EF4-FFF2-40B4-BE49-F238E27FC236}">
                <a16:creationId xmlns:a16="http://schemas.microsoft.com/office/drawing/2014/main" id="{708EEF3A-3B1E-640C-B7A6-FB0693712992}"/>
              </a:ext>
            </a:extLst>
          </p:cNvPr>
          <p:cNvSpPr txBox="1"/>
          <p:nvPr/>
        </p:nvSpPr>
        <p:spPr>
          <a:xfrm>
            <a:off x="495901" y="9192744"/>
            <a:ext cx="4140968" cy="477052"/>
          </a:xfrm>
          <a:prstGeom prst="rect">
            <a:avLst/>
          </a:prstGeom>
        </p:spPr>
        <p:txBody>
          <a:bodyPr vert="horz" wrap="square" lIns="0" tIns="12698" rIns="0" bIns="0" rtlCol="0">
            <a:spAutoFit/>
          </a:bodyPr>
          <a:lstStyle/>
          <a:p>
            <a:pPr marL="12699">
              <a:spcBef>
                <a:spcPts val="100"/>
              </a:spcBef>
            </a:pPr>
            <a:r>
              <a:rPr sz="950" dirty="0">
                <a:solidFill>
                  <a:schemeClr val="bg1"/>
                </a:solidFill>
                <a:latin typeface="游ゴシック Medium" panose="020B0500000000000000" pitchFamily="50" charset="-128"/>
                <a:ea typeface="游ゴシック Medium" panose="020B0500000000000000" pitchFamily="50" charset="-128"/>
                <a:cs typeface="メイリオ"/>
              </a:rPr>
              <a:t>〒000-0000</a:t>
            </a:r>
            <a:r>
              <a:rPr sz="950" spc="5" dirty="0">
                <a:solidFill>
                  <a:schemeClr val="bg1"/>
                </a:solidFill>
                <a:latin typeface="游ゴシック Medium" panose="020B0500000000000000" pitchFamily="50" charset="-128"/>
                <a:ea typeface="游ゴシック Medium" panose="020B0500000000000000" pitchFamily="50" charset="-128"/>
                <a:cs typeface="メイリオ"/>
              </a:rPr>
              <a:t> </a:t>
            </a:r>
            <a:endParaRPr lang="en-US" sz="950" spc="5" dirty="0">
              <a:solidFill>
                <a:schemeClr val="bg1"/>
              </a:solidFill>
              <a:latin typeface="游ゴシック Medium" panose="020B0500000000000000" pitchFamily="50" charset="-128"/>
              <a:ea typeface="游ゴシック Medium" panose="020B0500000000000000" pitchFamily="50" charset="-128"/>
              <a:cs typeface="メイリオ"/>
            </a:endParaRPr>
          </a:p>
          <a:p>
            <a:pPr marL="12699">
              <a:spcBef>
                <a:spcPts val="100"/>
              </a:spcBef>
            </a:pPr>
            <a:r>
              <a:rPr sz="950" spc="5" dirty="0">
                <a:solidFill>
                  <a:schemeClr val="bg1"/>
                </a:solidFill>
                <a:latin typeface="游ゴシック Medium" panose="020B0500000000000000" pitchFamily="50" charset="-128"/>
                <a:ea typeface="游ゴシック Medium" panose="020B0500000000000000" pitchFamily="50" charset="-128"/>
                <a:cs typeface="メイリオ"/>
              </a:rPr>
              <a:t>〇〇県〇〇〇市〇〇〇〇街</a:t>
            </a:r>
            <a:r>
              <a:rPr sz="950" dirty="0">
                <a:solidFill>
                  <a:schemeClr val="bg1"/>
                </a:solidFill>
                <a:latin typeface="游ゴシック Medium" panose="020B0500000000000000" pitchFamily="50" charset="-128"/>
                <a:ea typeface="游ゴシック Medium" panose="020B0500000000000000" pitchFamily="50" charset="-128"/>
                <a:cs typeface="メイリオ"/>
              </a:rPr>
              <a:t>12-</a:t>
            </a:r>
            <a:r>
              <a:rPr lang="en-US" sz="950" dirty="0">
                <a:solidFill>
                  <a:schemeClr val="bg1"/>
                </a:solidFill>
                <a:latin typeface="游ゴシック Medium" panose="020B0500000000000000" pitchFamily="50" charset="-128"/>
                <a:ea typeface="游ゴシック Medium" panose="020B0500000000000000" pitchFamily="50" charset="-128"/>
                <a:cs typeface="メイリオ"/>
              </a:rPr>
              <a:t>3</a:t>
            </a:r>
            <a:r>
              <a:rPr sz="950" dirty="0">
                <a:solidFill>
                  <a:schemeClr val="bg1"/>
                </a:solidFill>
                <a:latin typeface="游ゴシック Medium" panose="020B0500000000000000" pitchFamily="50" charset="-128"/>
                <a:ea typeface="游ゴシック Medium" panose="020B0500000000000000" pitchFamily="50" charset="-128"/>
                <a:cs typeface="メイリオ"/>
              </a:rPr>
              <a:t>4</a:t>
            </a:r>
            <a:r>
              <a:rPr sz="950" spc="-15" dirty="0">
                <a:solidFill>
                  <a:schemeClr val="bg1"/>
                </a:solidFill>
                <a:latin typeface="游ゴシック Medium" panose="020B0500000000000000" pitchFamily="50" charset="-128"/>
                <a:ea typeface="游ゴシック Medium" panose="020B0500000000000000" pitchFamily="50" charset="-128"/>
                <a:cs typeface="メイリオ"/>
              </a:rPr>
              <a:t> 〇〇〇〇ビル </a:t>
            </a:r>
            <a:r>
              <a:rPr sz="950" spc="-10" dirty="0">
                <a:solidFill>
                  <a:schemeClr val="bg1"/>
                </a:solidFill>
                <a:latin typeface="游ゴシック Medium" panose="020B0500000000000000" pitchFamily="50" charset="-128"/>
                <a:ea typeface="游ゴシック Medium" panose="020B0500000000000000" pitchFamily="50" charset="-128"/>
                <a:cs typeface="メイリオ"/>
              </a:rPr>
              <a:t>00</a:t>
            </a:r>
            <a:r>
              <a:rPr sz="950" spc="-50" dirty="0">
                <a:solidFill>
                  <a:schemeClr val="bg1"/>
                </a:solidFill>
                <a:latin typeface="游ゴシック Medium" panose="020B0500000000000000" pitchFamily="50" charset="-128"/>
                <a:ea typeface="游ゴシック Medium" panose="020B0500000000000000" pitchFamily="50" charset="-128"/>
                <a:cs typeface="メイリオ"/>
              </a:rPr>
              <a:t>階</a:t>
            </a:r>
            <a:endParaRPr lang="en-US" sz="950" spc="-50" dirty="0">
              <a:solidFill>
                <a:schemeClr val="bg1"/>
              </a:solidFill>
              <a:latin typeface="游ゴシック Medium" panose="020B0500000000000000" pitchFamily="50" charset="-128"/>
              <a:ea typeface="游ゴシック Medium" panose="020B0500000000000000" pitchFamily="50" charset="-128"/>
              <a:cs typeface="メイリオ"/>
            </a:endParaRPr>
          </a:p>
          <a:p>
            <a:pPr marL="12699">
              <a:spcBef>
                <a:spcPts val="100"/>
              </a:spcBef>
            </a:pPr>
            <a:r>
              <a:rPr sz="950" spc="45" dirty="0">
                <a:solidFill>
                  <a:schemeClr val="bg1"/>
                </a:solidFill>
                <a:latin typeface="游ゴシック Medium" panose="020B0500000000000000" pitchFamily="50" charset="-128"/>
                <a:ea typeface="游ゴシック Medium" panose="020B0500000000000000" pitchFamily="50" charset="-128"/>
                <a:cs typeface="メイリオ"/>
              </a:rPr>
              <a:t>営業時間  </a:t>
            </a:r>
            <a:r>
              <a:rPr sz="950" dirty="0">
                <a:solidFill>
                  <a:schemeClr val="bg1"/>
                </a:solidFill>
                <a:latin typeface="游ゴシック Medium" panose="020B0500000000000000" pitchFamily="50" charset="-128"/>
                <a:ea typeface="游ゴシック Medium" panose="020B0500000000000000" pitchFamily="50" charset="-128"/>
                <a:cs typeface="メイリオ"/>
              </a:rPr>
              <a:t>00:00</a:t>
            </a:r>
            <a:r>
              <a:rPr sz="950" spc="5" dirty="0">
                <a:solidFill>
                  <a:schemeClr val="bg1"/>
                </a:solidFill>
                <a:latin typeface="游ゴシック Medium" panose="020B0500000000000000" pitchFamily="50" charset="-128"/>
                <a:ea typeface="游ゴシック Medium" panose="020B0500000000000000" pitchFamily="50" charset="-128"/>
                <a:cs typeface="メイリオ"/>
              </a:rPr>
              <a:t> </a:t>
            </a:r>
            <a:r>
              <a:rPr sz="950" dirty="0">
                <a:solidFill>
                  <a:schemeClr val="bg1"/>
                </a:solidFill>
                <a:latin typeface="游ゴシック Medium" panose="020B0500000000000000" pitchFamily="50" charset="-128"/>
                <a:ea typeface="游ゴシック Medium" panose="020B0500000000000000" pitchFamily="50" charset="-128"/>
                <a:cs typeface="メイリオ"/>
              </a:rPr>
              <a:t>～</a:t>
            </a:r>
            <a:r>
              <a:rPr sz="950" spc="5" dirty="0">
                <a:solidFill>
                  <a:schemeClr val="bg1"/>
                </a:solidFill>
                <a:latin typeface="游ゴシック Medium" panose="020B0500000000000000" pitchFamily="50" charset="-128"/>
                <a:ea typeface="游ゴシック Medium" panose="020B0500000000000000" pitchFamily="50" charset="-128"/>
                <a:cs typeface="メイリオ"/>
              </a:rPr>
              <a:t> </a:t>
            </a:r>
            <a:r>
              <a:rPr sz="950" spc="-10" dirty="0">
                <a:solidFill>
                  <a:schemeClr val="bg1"/>
                </a:solidFill>
                <a:latin typeface="游ゴシック Medium" panose="020B0500000000000000" pitchFamily="50" charset="-128"/>
                <a:ea typeface="游ゴシック Medium" panose="020B0500000000000000" pitchFamily="50" charset="-128"/>
                <a:cs typeface="メイリオ"/>
              </a:rPr>
              <a:t>00:00（定休日 ○曜日</a:t>
            </a:r>
            <a:r>
              <a:rPr sz="950" spc="-50" dirty="0">
                <a:solidFill>
                  <a:schemeClr val="bg1"/>
                </a:solidFill>
                <a:latin typeface="游ゴシック Medium" panose="020B0500000000000000" pitchFamily="50" charset="-128"/>
                <a:ea typeface="游ゴシック Medium" panose="020B0500000000000000" pitchFamily="50" charset="-128"/>
                <a:cs typeface="メイリオ"/>
              </a:rPr>
              <a:t>）</a:t>
            </a:r>
            <a:endParaRPr sz="950" dirty="0">
              <a:solidFill>
                <a:schemeClr val="bg1"/>
              </a:solidFill>
              <a:latin typeface="游ゴシック Medium" panose="020B0500000000000000" pitchFamily="50" charset="-128"/>
              <a:ea typeface="游ゴシック Medium" panose="020B0500000000000000" pitchFamily="50" charset="-128"/>
              <a:cs typeface="メイリオ"/>
            </a:endParaRPr>
          </a:p>
        </p:txBody>
      </p:sp>
      <p:sp>
        <p:nvSpPr>
          <p:cNvPr id="54" name="object 2">
            <a:extLst>
              <a:ext uri="{FF2B5EF4-FFF2-40B4-BE49-F238E27FC236}">
                <a16:creationId xmlns:a16="http://schemas.microsoft.com/office/drawing/2014/main" id="{2112C1E0-8FA9-3755-2D7E-53A7B645C159}"/>
              </a:ext>
            </a:extLst>
          </p:cNvPr>
          <p:cNvSpPr txBox="1"/>
          <p:nvPr/>
        </p:nvSpPr>
        <p:spPr>
          <a:xfrm>
            <a:off x="495901" y="9722381"/>
            <a:ext cx="4011333" cy="343633"/>
          </a:xfrm>
          <a:prstGeom prst="rect">
            <a:avLst/>
          </a:prstGeom>
        </p:spPr>
        <p:txBody>
          <a:bodyPr vert="horz" wrap="square" lIns="0" tIns="12698" rIns="0" bIns="0" rtlCol="0">
            <a:spAutoFit/>
          </a:bodyPr>
          <a:lstStyle/>
          <a:p>
            <a:pPr marL="12699">
              <a:spcBef>
                <a:spcPts val="320"/>
              </a:spcBef>
            </a:pPr>
            <a:r>
              <a:rPr sz="950" dirty="0">
                <a:solidFill>
                  <a:schemeClr val="bg1"/>
                </a:solidFill>
                <a:latin typeface="游ゴシック Medium" panose="020B0500000000000000" pitchFamily="50" charset="-128"/>
                <a:ea typeface="游ゴシック Medium" panose="020B0500000000000000" pitchFamily="50" charset="-128"/>
                <a:cs typeface="メイリオ"/>
              </a:rPr>
              <a:t>TEL</a:t>
            </a:r>
            <a:r>
              <a:rPr sz="950" spc="5" dirty="0">
                <a:solidFill>
                  <a:schemeClr val="bg1"/>
                </a:solidFill>
                <a:latin typeface="游ゴシック Medium" panose="020B0500000000000000" pitchFamily="50" charset="-128"/>
                <a:ea typeface="游ゴシック Medium" panose="020B0500000000000000" pitchFamily="50" charset="-128"/>
                <a:cs typeface="メイリオ"/>
              </a:rPr>
              <a:t> </a:t>
            </a:r>
            <a:r>
              <a:rPr lang="en-US" sz="950" dirty="0">
                <a:solidFill>
                  <a:schemeClr val="bg1"/>
                </a:solidFill>
                <a:latin typeface="游ゴシック Medium" panose="020B0500000000000000" pitchFamily="50" charset="-128"/>
                <a:ea typeface="游ゴシック Medium" panose="020B0500000000000000" pitchFamily="50" charset="-128"/>
                <a:cs typeface="メイリオ"/>
              </a:rPr>
              <a:t>:</a:t>
            </a:r>
            <a:r>
              <a:rPr sz="950" spc="10" dirty="0">
                <a:solidFill>
                  <a:schemeClr val="bg1"/>
                </a:solidFill>
                <a:latin typeface="游ゴシック Medium" panose="020B0500000000000000" pitchFamily="50" charset="-128"/>
                <a:ea typeface="游ゴシック Medium" panose="020B0500000000000000" pitchFamily="50" charset="-128"/>
                <a:cs typeface="メイリオ"/>
              </a:rPr>
              <a:t> </a:t>
            </a:r>
            <a:r>
              <a:rPr sz="950" spc="-10" dirty="0">
                <a:solidFill>
                  <a:schemeClr val="bg1"/>
                </a:solidFill>
                <a:latin typeface="游ゴシック Medium" panose="020B0500000000000000" pitchFamily="50" charset="-128"/>
                <a:ea typeface="游ゴシック Medium" panose="020B0500000000000000" pitchFamily="50" charset="-128"/>
                <a:cs typeface="メイリオ"/>
              </a:rPr>
              <a:t>000-000-</a:t>
            </a:r>
            <a:r>
              <a:rPr sz="950" dirty="0">
                <a:solidFill>
                  <a:schemeClr val="bg1"/>
                </a:solidFill>
                <a:latin typeface="游ゴシック Medium" panose="020B0500000000000000" pitchFamily="50" charset="-128"/>
                <a:ea typeface="游ゴシック Medium" panose="020B0500000000000000" pitchFamily="50" charset="-128"/>
                <a:cs typeface="メイリオ"/>
              </a:rPr>
              <a:t>0000</a:t>
            </a:r>
            <a:r>
              <a:rPr sz="950" spc="155" dirty="0">
                <a:solidFill>
                  <a:schemeClr val="bg1"/>
                </a:solidFill>
                <a:latin typeface="游ゴシック Medium" panose="020B0500000000000000" pitchFamily="50" charset="-128"/>
                <a:ea typeface="游ゴシック Medium" panose="020B0500000000000000" pitchFamily="50" charset="-128"/>
                <a:cs typeface="メイリオ"/>
              </a:rPr>
              <a:t>  </a:t>
            </a:r>
            <a:r>
              <a:rPr sz="950" dirty="0">
                <a:solidFill>
                  <a:schemeClr val="bg1"/>
                </a:solidFill>
                <a:latin typeface="游ゴシック Medium" panose="020B0500000000000000" pitchFamily="50" charset="-128"/>
                <a:ea typeface="游ゴシック Medium" panose="020B0500000000000000" pitchFamily="50" charset="-128"/>
                <a:cs typeface="メイリオ"/>
              </a:rPr>
              <a:t>FAX</a:t>
            </a:r>
            <a:r>
              <a:rPr sz="950" spc="10" dirty="0">
                <a:solidFill>
                  <a:schemeClr val="bg1"/>
                </a:solidFill>
                <a:latin typeface="游ゴシック Medium" panose="020B0500000000000000" pitchFamily="50" charset="-128"/>
                <a:ea typeface="游ゴシック Medium" panose="020B0500000000000000" pitchFamily="50" charset="-128"/>
                <a:cs typeface="メイリオ"/>
              </a:rPr>
              <a:t> </a:t>
            </a:r>
            <a:r>
              <a:rPr lang="en-US" sz="950" dirty="0">
                <a:solidFill>
                  <a:schemeClr val="bg1"/>
                </a:solidFill>
                <a:latin typeface="游ゴシック Medium" panose="020B0500000000000000" pitchFamily="50" charset="-128"/>
                <a:ea typeface="游ゴシック Medium" panose="020B0500000000000000" pitchFamily="50" charset="-128"/>
                <a:cs typeface="メイリオ"/>
              </a:rPr>
              <a:t>:</a:t>
            </a:r>
            <a:r>
              <a:rPr sz="950" spc="5" dirty="0">
                <a:solidFill>
                  <a:schemeClr val="bg1"/>
                </a:solidFill>
                <a:latin typeface="游ゴシック Medium" panose="020B0500000000000000" pitchFamily="50" charset="-128"/>
                <a:ea typeface="游ゴシック Medium" panose="020B0500000000000000" pitchFamily="50" charset="-128"/>
                <a:cs typeface="メイリオ"/>
              </a:rPr>
              <a:t> </a:t>
            </a:r>
            <a:r>
              <a:rPr sz="950" spc="-10" dirty="0">
                <a:solidFill>
                  <a:schemeClr val="bg1"/>
                </a:solidFill>
                <a:latin typeface="游ゴシック Medium" panose="020B0500000000000000" pitchFamily="50" charset="-128"/>
                <a:ea typeface="游ゴシック Medium" panose="020B0500000000000000" pitchFamily="50" charset="-128"/>
                <a:cs typeface="メイリオ"/>
              </a:rPr>
              <a:t>000-000-</a:t>
            </a:r>
            <a:r>
              <a:rPr sz="950" spc="-20" dirty="0">
                <a:solidFill>
                  <a:schemeClr val="bg1"/>
                </a:solidFill>
                <a:latin typeface="游ゴシック Medium" panose="020B0500000000000000" pitchFamily="50" charset="-128"/>
                <a:ea typeface="游ゴシック Medium" panose="020B0500000000000000" pitchFamily="50" charset="-128"/>
                <a:cs typeface="メイリオ"/>
              </a:rPr>
              <a:t>0000</a:t>
            </a:r>
            <a:endParaRPr sz="950" dirty="0">
              <a:solidFill>
                <a:schemeClr val="bg1"/>
              </a:solidFill>
              <a:latin typeface="游ゴシック Medium" panose="020B0500000000000000" pitchFamily="50" charset="-128"/>
              <a:ea typeface="游ゴシック Medium" panose="020B0500000000000000" pitchFamily="50" charset="-128"/>
              <a:cs typeface="メイリオ"/>
            </a:endParaRPr>
          </a:p>
          <a:p>
            <a:pPr marL="12699">
              <a:spcBef>
                <a:spcPts val="320"/>
              </a:spcBef>
            </a:pPr>
            <a:r>
              <a:rPr sz="950" dirty="0">
                <a:solidFill>
                  <a:schemeClr val="bg1"/>
                </a:solidFill>
                <a:latin typeface="游ゴシック Medium" panose="020B0500000000000000" pitchFamily="50" charset="-128"/>
                <a:ea typeface="游ゴシック Medium" panose="020B0500000000000000" pitchFamily="50" charset="-128"/>
                <a:cs typeface="メイリオ"/>
              </a:rPr>
              <a:t>E-mail</a:t>
            </a:r>
            <a:r>
              <a:rPr sz="950" spc="-15" dirty="0">
                <a:solidFill>
                  <a:schemeClr val="bg1"/>
                </a:solidFill>
                <a:latin typeface="游ゴシック Medium" panose="020B0500000000000000" pitchFamily="50" charset="-128"/>
                <a:ea typeface="游ゴシック Medium" panose="020B0500000000000000" pitchFamily="50" charset="-128"/>
                <a:cs typeface="メイリオ"/>
              </a:rPr>
              <a:t> </a:t>
            </a:r>
            <a:r>
              <a:rPr lang="en-US" sz="950" dirty="0">
                <a:solidFill>
                  <a:schemeClr val="bg1"/>
                </a:solidFill>
                <a:latin typeface="游ゴシック Medium" panose="020B0500000000000000" pitchFamily="50" charset="-128"/>
                <a:ea typeface="游ゴシック Medium" panose="020B0500000000000000" pitchFamily="50" charset="-128"/>
                <a:cs typeface="メイリオ"/>
              </a:rPr>
              <a:t>:</a:t>
            </a:r>
            <a:r>
              <a:rPr sz="950" spc="-10" dirty="0">
                <a:solidFill>
                  <a:schemeClr val="bg1"/>
                </a:solidFill>
                <a:latin typeface="游ゴシック Medium" panose="020B0500000000000000" pitchFamily="50" charset="-128"/>
                <a:ea typeface="游ゴシック Medium" panose="020B0500000000000000" pitchFamily="50" charset="-128"/>
                <a:cs typeface="メイリオ"/>
              </a:rPr>
              <a:t> </a:t>
            </a:r>
            <a:r>
              <a:rPr sz="950" dirty="0">
                <a:solidFill>
                  <a:schemeClr val="bg1"/>
                </a:solidFill>
                <a:latin typeface="游ゴシック Medium" panose="020B0500000000000000" pitchFamily="50" charset="-128"/>
                <a:ea typeface="游ゴシック Medium" panose="020B0500000000000000" pitchFamily="50" charset="-128"/>
                <a:cs typeface="メイリオ"/>
              </a:rPr>
              <a:t>sample-</a:t>
            </a:r>
            <a:r>
              <a:rPr lang="ja-JP" altLang="en-US" sz="950" dirty="0">
                <a:solidFill>
                  <a:schemeClr val="bg1"/>
                </a:solidFill>
                <a:latin typeface="游ゴシック Medium" panose="020B0500000000000000" pitchFamily="50" charset="-128"/>
                <a:ea typeface="游ゴシック Medium" panose="020B0500000000000000" pitchFamily="50" charset="-128"/>
                <a:cs typeface="メイリオ"/>
              </a:rPr>
              <a:t>○○○</a:t>
            </a:r>
            <a:r>
              <a:rPr sz="950" dirty="0">
                <a:solidFill>
                  <a:schemeClr val="bg1"/>
                </a:solidFill>
                <a:latin typeface="游ゴシック Medium" panose="020B0500000000000000" pitchFamily="50" charset="-128"/>
                <a:ea typeface="游ゴシック Medium" panose="020B0500000000000000" pitchFamily="50" charset="-128"/>
                <a:cs typeface="メイリオ"/>
              </a:rPr>
              <a:t>@</a:t>
            </a:r>
            <a:r>
              <a:rPr lang="ja-JP" altLang="en-US" sz="950" dirty="0">
                <a:solidFill>
                  <a:schemeClr val="bg1"/>
                </a:solidFill>
                <a:latin typeface="游ゴシック Medium" panose="020B0500000000000000" pitchFamily="50" charset="-128"/>
                <a:ea typeface="游ゴシック Medium" panose="020B0500000000000000" pitchFamily="50" charset="-128"/>
                <a:cs typeface="メイリオ"/>
              </a:rPr>
              <a:t>○○○</a:t>
            </a:r>
            <a:r>
              <a:rPr sz="950" dirty="0">
                <a:solidFill>
                  <a:schemeClr val="bg1"/>
                </a:solidFill>
                <a:latin typeface="游ゴシック Medium" panose="020B0500000000000000" pitchFamily="50" charset="-128"/>
                <a:ea typeface="游ゴシック Medium" panose="020B0500000000000000" pitchFamily="50" charset="-128"/>
                <a:cs typeface="メイリオ"/>
              </a:rPr>
              <a:t>.jp</a:t>
            </a:r>
            <a:r>
              <a:rPr sz="950" spc="120" dirty="0">
                <a:solidFill>
                  <a:schemeClr val="bg1"/>
                </a:solidFill>
                <a:latin typeface="游ゴシック Medium" panose="020B0500000000000000" pitchFamily="50" charset="-128"/>
                <a:ea typeface="游ゴシック Medium" panose="020B0500000000000000" pitchFamily="50" charset="-128"/>
                <a:cs typeface="メイリオ"/>
              </a:rPr>
              <a:t>  </a:t>
            </a:r>
            <a:r>
              <a:rPr sz="950" dirty="0">
                <a:solidFill>
                  <a:schemeClr val="bg1"/>
                </a:solidFill>
                <a:latin typeface="游ゴシック Medium" panose="020B0500000000000000" pitchFamily="50" charset="-128"/>
                <a:ea typeface="游ゴシック Medium" panose="020B0500000000000000" pitchFamily="50" charset="-128"/>
                <a:cs typeface="メイリオ"/>
              </a:rPr>
              <a:t>URL</a:t>
            </a:r>
            <a:r>
              <a:rPr sz="950" spc="-5" dirty="0">
                <a:solidFill>
                  <a:schemeClr val="bg1"/>
                </a:solidFill>
                <a:latin typeface="游ゴシック Medium" panose="020B0500000000000000" pitchFamily="50" charset="-128"/>
                <a:ea typeface="游ゴシック Medium" panose="020B0500000000000000" pitchFamily="50" charset="-128"/>
                <a:cs typeface="メイリオ"/>
              </a:rPr>
              <a:t> </a:t>
            </a:r>
            <a:r>
              <a:rPr lang="en-US" sz="950" dirty="0">
                <a:solidFill>
                  <a:schemeClr val="bg1"/>
                </a:solidFill>
                <a:latin typeface="游ゴシック Medium" panose="020B0500000000000000" pitchFamily="50" charset="-128"/>
                <a:ea typeface="游ゴシック Medium" panose="020B0500000000000000" pitchFamily="50" charset="-128"/>
                <a:cs typeface="メイリオ"/>
              </a:rPr>
              <a:t>:</a:t>
            </a:r>
            <a:r>
              <a:rPr sz="950" spc="-15" dirty="0">
                <a:solidFill>
                  <a:schemeClr val="bg1"/>
                </a:solidFill>
                <a:latin typeface="游ゴシック Medium" panose="020B0500000000000000" pitchFamily="50" charset="-128"/>
                <a:ea typeface="游ゴシック Medium" panose="020B0500000000000000" pitchFamily="50" charset="-128"/>
                <a:cs typeface="メイリオ"/>
              </a:rPr>
              <a:t> </a:t>
            </a:r>
            <a:r>
              <a:rPr sz="950" spc="-10" dirty="0">
                <a:solidFill>
                  <a:schemeClr val="bg1"/>
                </a:solidFill>
                <a:latin typeface="游ゴシック Medium" panose="020B0500000000000000" pitchFamily="50" charset="-128"/>
                <a:ea typeface="游ゴシック Medium" panose="020B0500000000000000" pitchFamily="50" charset="-128"/>
                <a:cs typeface="メイリオ"/>
              </a:rPr>
              <a:t>https://www.</a:t>
            </a:r>
            <a:r>
              <a:rPr lang="ja-JP" altLang="en-US" sz="950" spc="-10" dirty="0">
                <a:solidFill>
                  <a:schemeClr val="bg1"/>
                </a:solidFill>
                <a:latin typeface="游ゴシック Medium" panose="020B0500000000000000" pitchFamily="50" charset="-128"/>
                <a:ea typeface="游ゴシック Medium" panose="020B0500000000000000" pitchFamily="50" charset="-128"/>
                <a:cs typeface="メイリオ"/>
              </a:rPr>
              <a:t>○○○</a:t>
            </a:r>
            <a:r>
              <a:rPr sz="950" spc="-10" dirty="0">
                <a:solidFill>
                  <a:schemeClr val="bg1"/>
                </a:solidFill>
                <a:latin typeface="游ゴシック Medium" panose="020B0500000000000000" pitchFamily="50" charset="-128"/>
                <a:ea typeface="游ゴシック Medium" panose="020B0500000000000000" pitchFamily="50" charset="-128"/>
                <a:cs typeface="メイリオ"/>
              </a:rPr>
              <a:t>.jp/</a:t>
            </a:r>
            <a:endParaRPr sz="950" dirty="0">
              <a:solidFill>
                <a:schemeClr val="bg1"/>
              </a:solidFill>
              <a:latin typeface="游ゴシック Medium" panose="020B0500000000000000" pitchFamily="50" charset="-128"/>
              <a:ea typeface="游ゴシック Medium" panose="020B0500000000000000" pitchFamily="50" charset="-128"/>
              <a:cs typeface="メイリオ"/>
            </a:endParaRPr>
          </a:p>
        </p:txBody>
      </p:sp>
      <p:sp>
        <p:nvSpPr>
          <p:cNvPr id="58" name="Rectangle 58">
            <a:extLst>
              <a:ext uri="{FF2B5EF4-FFF2-40B4-BE49-F238E27FC236}">
                <a16:creationId xmlns:a16="http://schemas.microsoft.com/office/drawing/2014/main" id="{3D83C9DD-4367-DED5-E735-FCE7EBB35FA3}"/>
              </a:ext>
            </a:extLst>
          </p:cNvPr>
          <p:cNvSpPr/>
          <p:nvPr/>
        </p:nvSpPr>
        <p:spPr>
          <a:xfrm>
            <a:off x="239073" y="170588"/>
            <a:ext cx="3251381" cy="264269"/>
          </a:xfrm>
          <a:prstGeom prst="rect">
            <a:avLst/>
          </a:prstGeom>
          <a:solidFill>
            <a:srgbClr val="33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1400" spc="-10" dirty="0">
                <a:solidFill>
                  <a:srgbClr val="FFFFFF"/>
                </a:solidFill>
                <a:latin typeface="游ゴシック Medium" panose="020B0500000000000000" pitchFamily="50" charset="-128"/>
                <a:ea typeface="游ゴシック Medium" panose="020B0500000000000000" pitchFamily="50" charset="-128"/>
                <a:cs typeface="メイリオ"/>
              </a:rPr>
              <a:t>見学会開催期間</a:t>
            </a:r>
            <a:endParaRPr lang="zh-TW" altLang="en-US" sz="1400" dirty="0">
              <a:latin typeface="游ゴシック Medium" panose="020B0500000000000000" pitchFamily="50" charset="-128"/>
              <a:ea typeface="游ゴシック Medium" panose="020B0500000000000000" pitchFamily="50" charset="-128"/>
              <a:cs typeface="メイリオ"/>
            </a:endParaRPr>
          </a:p>
        </p:txBody>
      </p:sp>
      <p:sp>
        <p:nvSpPr>
          <p:cNvPr id="60" name="object 39">
            <a:extLst>
              <a:ext uri="{FF2B5EF4-FFF2-40B4-BE49-F238E27FC236}">
                <a16:creationId xmlns:a16="http://schemas.microsoft.com/office/drawing/2014/main" id="{346DE8BC-C45B-619C-97AB-2A4412AD6F75}"/>
              </a:ext>
            </a:extLst>
          </p:cNvPr>
          <p:cNvSpPr txBox="1"/>
          <p:nvPr/>
        </p:nvSpPr>
        <p:spPr>
          <a:xfrm>
            <a:off x="232538" y="481770"/>
            <a:ext cx="3257916" cy="597597"/>
          </a:xfrm>
          <a:prstGeom prst="rect">
            <a:avLst/>
          </a:prstGeom>
        </p:spPr>
        <p:txBody>
          <a:bodyPr vert="horz" wrap="square" lIns="0" tIns="12698" rIns="0" bIns="0" rtlCol="0">
            <a:spAutoFit/>
          </a:bodyPr>
          <a:lstStyle/>
          <a:p>
            <a:pPr marL="12699">
              <a:spcBef>
                <a:spcPts val="100"/>
              </a:spcBef>
              <a:tabLst>
                <a:tab pos="1204475" algn="l"/>
              </a:tabLst>
            </a:pPr>
            <a:r>
              <a:rPr sz="3800" spc="-10" dirty="0">
                <a:solidFill>
                  <a:srgbClr val="3366FF"/>
                </a:solidFill>
                <a:latin typeface="游ゴシック Medium" panose="020B0500000000000000" pitchFamily="50" charset="-128"/>
                <a:ea typeface="游ゴシック Medium" panose="020B0500000000000000" pitchFamily="50" charset="-128"/>
                <a:cs typeface="メイリオ"/>
              </a:rPr>
              <a:t>00.00</a:t>
            </a:r>
            <a:r>
              <a:rPr lang="ja-JP" altLang="en-US" sz="3800" spc="-10" dirty="0">
                <a:solidFill>
                  <a:srgbClr val="3366FF"/>
                </a:solidFill>
                <a:latin typeface="游ゴシック Medium" panose="020B0500000000000000" pitchFamily="50" charset="-128"/>
                <a:ea typeface="游ゴシック Medium" panose="020B0500000000000000" pitchFamily="50" charset="-128"/>
                <a:cs typeface="メイリオ"/>
              </a:rPr>
              <a:t>～</a:t>
            </a:r>
            <a:r>
              <a:rPr lang="en-US" altLang="ja-JP" sz="3800" spc="-10" dirty="0">
                <a:solidFill>
                  <a:srgbClr val="3366FF"/>
                </a:solidFill>
                <a:latin typeface="游ゴシック Medium" panose="020B0500000000000000" pitchFamily="50" charset="-128"/>
                <a:ea typeface="游ゴシック Medium" panose="020B0500000000000000" pitchFamily="50" charset="-128"/>
                <a:cs typeface="メイリオ"/>
              </a:rPr>
              <a:t>00.00</a:t>
            </a:r>
            <a:endParaRPr lang="ja-JP" altLang="en-US" sz="3800" dirty="0">
              <a:solidFill>
                <a:srgbClr val="3366FF"/>
              </a:solidFill>
              <a:latin typeface="游ゴシック Medium" panose="020B0500000000000000" pitchFamily="50" charset="-128"/>
              <a:ea typeface="游ゴシック Medium" panose="020B0500000000000000" pitchFamily="50" charset="-128"/>
              <a:cs typeface="メイリオ"/>
            </a:endParaRPr>
          </a:p>
        </p:txBody>
      </p:sp>
      <p:sp>
        <p:nvSpPr>
          <p:cNvPr id="61" name="object 40">
            <a:extLst>
              <a:ext uri="{FF2B5EF4-FFF2-40B4-BE49-F238E27FC236}">
                <a16:creationId xmlns:a16="http://schemas.microsoft.com/office/drawing/2014/main" id="{5045C767-83F2-A70A-85F7-EFB5628A8FF5}"/>
              </a:ext>
            </a:extLst>
          </p:cNvPr>
          <p:cNvSpPr txBox="1"/>
          <p:nvPr/>
        </p:nvSpPr>
        <p:spPr>
          <a:xfrm>
            <a:off x="239072" y="1104653"/>
            <a:ext cx="4268161" cy="228266"/>
          </a:xfrm>
          <a:prstGeom prst="rect">
            <a:avLst/>
          </a:prstGeom>
        </p:spPr>
        <p:txBody>
          <a:bodyPr vert="horz" wrap="square" lIns="0" tIns="12698" rIns="0" bIns="0" rtlCol="0">
            <a:spAutoFit/>
          </a:bodyPr>
          <a:lstStyle/>
          <a:p>
            <a:pPr marL="12699">
              <a:spcBef>
                <a:spcPts val="100"/>
              </a:spcBef>
            </a:pPr>
            <a:r>
              <a:rPr sz="1400" dirty="0">
                <a:solidFill>
                  <a:srgbClr val="231F20"/>
                </a:solidFill>
                <a:latin typeface="游ゴシック Medium" panose="020B0500000000000000" pitchFamily="50" charset="-128"/>
                <a:ea typeface="游ゴシック Medium" panose="020B0500000000000000" pitchFamily="50" charset="-128"/>
                <a:cs typeface="メイリオ"/>
              </a:rPr>
              <a:t>AM00:00ーPM00:00</a:t>
            </a:r>
            <a:r>
              <a:rPr lang="ja-JP" altLang="en-US" sz="1400" dirty="0">
                <a:solidFill>
                  <a:srgbClr val="231F20"/>
                </a:solidFill>
                <a:latin typeface="游ゴシック Medium" panose="020B0500000000000000" pitchFamily="50" charset="-128"/>
                <a:ea typeface="游ゴシック Medium" panose="020B0500000000000000" pitchFamily="50" charset="-128"/>
                <a:cs typeface="メイリオ"/>
              </a:rPr>
              <a:t>　　</a:t>
            </a:r>
            <a:r>
              <a:rPr lang="ja-JP" altLang="en-US" sz="1400" spc="-25" dirty="0">
                <a:solidFill>
                  <a:srgbClr val="231F20"/>
                </a:solidFill>
                <a:latin typeface="游ゴシック Medium" panose="020B0500000000000000" pitchFamily="50" charset="-128"/>
                <a:ea typeface="游ゴシック Medium" panose="020B0500000000000000" pitchFamily="50" charset="-128"/>
                <a:cs typeface="メイリオ"/>
              </a:rPr>
              <a:t>会場　</a:t>
            </a:r>
            <a:r>
              <a:rPr lang="zh-TW" altLang="en-US" sz="1400" dirty="0">
                <a:solidFill>
                  <a:srgbClr val="231F20"/>
                </a:solidFill>
                <a:latin typeface="游ゴシック Medium" panose="020B0500000000000000" pitchFamily="50" charset="-128"/>
                <a:ea typeface="游ゴシック Medium" panose="020B0500000000000000" pitchFamily="50" charset="-128"/>
                <a:cs typeface="メイリオ"/>
              </a:rPr>
              <a:t>〇〇〇住宅販売 </a:t>
            </a:r>
            <a:r>
              <a:rPr lang="en-US" altLang="zh-TW" sz="1400" spc="-25" dirty="0">
                <a:solidFill>
                  <a:srgbClr val="231F20"/>
                </a:solidFill>
                <a:latin typeface="游ゴシック Medium" panose="020B0500000000000000" pitchFamily="50" charset="-128"/>
                <a:ea typeface="游ゴシック Medium" panose="020B0500000000000000" pitchFamily="50" charset="-128"/>
                <a:cs typeface="メイリオ"/>
              </a:rPr>
              <a:t>1F</a:t>
            </a:r>
            <a:endParaRPr lang="zh-TW" altLang="en-US" sz="1400" dirty="0">
              <a:latin typeface="游ゴシック Medium" panose="020B0500000000000000" pitchFamily="50" charset="-128"/>
              <a:ea typeface="游ゴシック Medium" panose="020B0500000000000000" pitchFamily="50" charset="-128"/>
              <a:cs typeface="メイリオ"/>
            </a:endParaRPr>
          </a:p>
        </p:txBody>
      </p:sp>
      <p:sp>
        <p:nvSpPr>
          <p:cNvPr id="84" name="テキスト ボックス 83">
            <a:extLst>
              <a:ext uri="{FF2B5EF4-FFF2-40B4-BE49-F238E27FC236}">
                <a16:creationId xmlns:a16="http://schemas.microsoft.com/office/drawing/2014/main" id="{7C812953-E6A5-38FF-F0AB-036856172C61}"/>
              </a:ext>
            </a:extLst>
          </p:cNvPr>
          <p:cNvSpPr txBox="1"/>
          <p:nvPr/>
        </p:nvSpPr>
        <p:spPr>
          <a:xfrm>
            <a:off x="308502" y="1682562"/>
            <a:ext cx="3461525" cy="1138773"/>
          </a:xfrm>
          <a:prstGeom prst="rect">
            <a:avLst/>
          </a:prstGeom>
          <a:noFill/>
          <a:effectLst>
            <a:outerShdw blurRad="50800" dist="50800" dir="2700000" algn="tl" rotWithShape="0">
              <a:schemeClr val="bg1">
                <a:alpha val="40000"/>
              </a:schemeClr>
            </a:outerShdw>
          </a:effectLst>
        </p:spPr>
        <p:txBody>
          <a:bodyPr wrap="none" rtlCol="0">
            <a:spAutoFit/>
          </a:bodyPr>
          <a:lstStyle/>
          <a:p>
            <a:r>
              <a:rPr lang="en-US" altLang="ja-JP" sz="6800" spc="-10" dirty="0">
                <a:solidFill>
                  <a:srgbClr val="FFFF00"/>
                </a:solidFill>
                <a:latin typeface="HGSｺﾞｼｯｸE" panose="020B0900000000000000" pitchFamily="50" charset="-128"/>
                <a:ea typeface="HGSｺﾞｼｯｸE" panose="020B0900000000000000" pitchFamily="50" charset="-128"/>
                <a:cs typeface="Arial" panose="020B0604020202020204" pitchFamily="34" charset="0"/>
              </a:rPr>
              <a:t>REFORM</a:t>
            </a:r>
            <a:endParaRPr lang="en-US" altLang="ja-JP" sz="6800" dirty="0">
              <a:solidFill>
                <a:srgbClr val="FFFF00"/>
              </a:solidFill>
              <a:latin typeface="HGSｺﾞｼｯｸE" panose="020B0900000000000000" pitchFamily="50" charset="-128"/>
              <a:ea typeface="HGSｺﾞｼｯｸE" panose="020B0900000000000000" pitchFamily="50" charset="-128"/>
              <a:cs typeface="Arial" panose="020B0604020202020204" pitchFamily="34" charset="0"/>
            </a:endParaRPr>
          </a:p>
        </p:txBody>
      </p:sp>
      <p:sp>
        <p:nvSpPr>
          <p:cNvPr id="85" name="テキスト ボックス 84">
            <a:extLst>
              <a:ext uri="{FF2B5EF4-FFF2-40B4-BE49-F238E27FC236}">
                <a16:creationId xmlns:a16="http://schemas.microsoft.com/office/drawing/2014/main" id="{DE304D97-876A-9A8A-D9AA-FD293110F324}"/>
              </a:ext>
            </a:extLst>
          </p:cNvPr>
          <p:cNvSpPr txBox="1"/>
          <p:nvPr/>
        </p:nvSpPr>
        <p:spPr>
          <a:xfrm>
            <a:off x="308502" y="3132957"/>
            <a:ext cx="3785011" cy="861774"/>
          </a:xfrm>
          <a:prstGeom prst="rect">
            <a:avLst/>
          </a:prstGeom>
          <a:noFill/>
          <a:effectLst>
            <a:outerShdw blurRad="50800" dist="50800" dir="2700000" algn="tl" rotWithShape="0">
              <a:schemeClr val="bg1">
                <a:alpha val="40000"/>
              </a:schemeClr>
            </a:outerShdw>
          </a:effectLst>
        </p:spPr>
        <p:txBody>
          <a:bodyPr wrap="none" rtlCol="0">
            <a:spAutoFit/>
          </a:bodyPr>
          <a:lstStyle/>
          <a:p>
            <a:r>
              <a:rPr lang="en-US" altLang="ja-JP" sz="5000" spc="-10" dirty="0">
                <a:solidFill>
                  <a:srgbClr val="FFFF00"/>
                </a:solidFill>
                <a:latin typeface="HGSｺﾞｼｯｸM" panose="020B0600000000000000" pitchFamily="50" charset="-128"/>
                <a:ea typeface="HGSｺﾞｼｯｸM" panose="020B0600000000000000" pitchFamily="50" charset="-128"/>
                <a:cs typeface="メイリオ"/>
              </a:rPr>
              <a:t>RENOVATION</a:t>
            </a:r>
            <a:endParaRPr lang="en-US" altLang="ja-JP" sz="5000" dirty="0">
              <a:solidFill>
                <a:srgbClr val="FFFF00"/>
              </a:solidFill>
              <a:latin typeface="HGSｺﾞｼｯｸM" panose="020B0600000000000000" pitchFamily="50" charset="-128"/>
              <a:ea typeface="HGSｺﾞｼｯｸM" panose="020B0600000000000000" pitchFamily="50" charset="-128"/>
              <a:cs typeface="メイリオ"/>
            </a:endParaRPr>
          </a:p>
        </p:txBody>
      </p:sp>
      <p:sp>
        <p:nvSpPr>
          <p:cNvPr id="86" name="テキスト ボックス 85">
            <a:extLst>
              <a:ext uri="{FF2B5EF4-FFF2-40B4-BE49-F238E27FC236}">
                <a16:creationId xmlns:a16="http://schemas.microsoft.com/office/drawing/2014/main" id="{BC99FF5E-AC2A-DA37-C2FC-4DBCCB36798E}"/>
              </a:ext>
            </a:extLst>
          </p:cNvPr>
          <p:cNvSpPr txBox="1"/>
          <p:nvPr/>
        </p:nvSpPr>
        <p:spPr>
          <a:xfrm>
            <a:off x="1919949" y="2595121"/>
            <a:ext cx="575799" cy="784830"/>
          </a:xfrm>
          <a:prstGeom prst="rect">
            <a:avLst/>
          </a:prstGeom>
          <a:noFill/>
          <a:effectLst>
            <a:outerShdw blurRad="50800" dist="38100" dir="2700000" algn="tl" rotWithShape="0">
              <a:schemeClr val="bg1">
                <a:alpha val="40000"/>
              </a:schemeClr>
            </a:outerShdw>
          </a:effectLst>
        </p:spPr>
        <p:txBody>
          <a:bodyPr wrap="none" rtlCol="0">
            <a:spAutoFit/>
          </a:bodyPr>
          <a:lstStyle/>
          <a:p>
            <a:r>
              <a:rPr lang="en-US" altLang="ja-JP" sz="4500" spc="-50" dirty="0">
                <a:solidFill>
                  <a:srgbClr val="FFFF00"/>
                </a:solidFill>
                <a:latin typeface="HGSｺﾞｼｯｸM" panose="020B0600000000000000" pitchFamily="50" charset="-128"/>
                <a:ea typeface="HGSｺﾞｼｯｸM" panose="020B0600000000000000" pitchFamily="50" charset="-128"/>
                <a:cs typeface="Arial" panose="020B0604020202020204" pitchFamily="34" charset="0"/>
              </a:rPr>
              <a:t>&amp;</a:t>
            </a:r>
            <a:endParaRPr lang="ja-JP" altLang="en-US" sz="4500" dirty="0">
              <a:solidFill>
                <a:srgbClr val="FFFF00"/>
              </a:solidFill>
              <a:latin typeface="HGSｺﾞｼｯｸM" panose="020B0600000000000000" pitchFamily="50" charset="-128"/>
              <a:ea typeface="HGSｺﾞｼｯｸM" panose="020B0600000000000000" pitchFamily="50" charset="-128"/>
              <a:cs typeface="Arial" panose="020B0604020202020204" pitchFamily="34" charset="0"/>
            </a:endParaRPr>
          </a:p>
        </p:txBody>
      </p:sp>
      <p:sp>
        <p:nvSpPr>
          <p:cNvPr id="92" name="楕円 91">
            <a:extLst>
              <a:ext uri="{FF2B5EF4-FFF2-40B4-BE49-F238E27FC236}">
                <a16:creationId xmlns:a16="http://schemas.microsoft.com/office/drawing/2014/main" id="{BC129FE0-D2F9-D23B-0D9C-2270B5A63B8D}"/>
              </a:ext>
            </a:extLst>
          </p:cNvPr>
          <p:cNvSpPr/>
          <p:nvPr/>
        </p:nvSpPr>
        <p:spPr>
          <a:xfrm>
            <a:off x="5227961" y="163663"/>
            <a:ext cx="2147516" cy="2147516"/>
          </a:xfrm>
          <a:prstGeom prst="ellipse">
            <a:avLst/>
          </a:prstGeom>
          <a:solidFill>
            <a:schemeClr val="accent1">
              <a:alpha val="8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テキスト ボックス 92">
            <a:extLst>
              <a:ext uri="{FF2B5EF4-FFF2-40B4-BE49-F238E27FC236}">
                <a16:creationId xmlns:a16="http://schemas.microsoft.com/office/drawing/2014/main" id="{E33A16C9-58EF-203E-C189-45D18594BCA8}"/>
              </a:ext>
            </a:extLst>
          </p:cNvPr>
          <p:cNvSpPr txBox="1"/>
          <p:nvPr/>
        </p:nvSpPr>
        <p:spPr>
          <a:xfrm>
            <a:off x="5313156" y="780525"/>
            <a:ext cx="1980029" cy="954107"/>
          </a:xfrm>
          <a:prstGeom prst="rect">
            <a:avLst/>
          </a:prstGeom>
          <a:noFill/>
          <a:effectLst>
            <a:outerShdw blurRad="50800" dist="38100" dir="2700000" algn="tl" rotWithShape="0">
              <a:prstClr val="black">
                <a:alpha val="40000"/>
              </a:prstClr>
            </a:outerShdw>
          </a:effectLst>
        </p:spPr>
        <p:txBody>
          <a:bodyPr wrap="none" rtlCol="0">
            <a:spAutoFit/>
          </a:bodyPr>
          <a:lstStyle/>
          <a:p>
            <a:pPr algn="ctr"/>
            <a:r>
              <a:rPr kumimoji="1" lang="ja-JP" altLang="en-US" sz="2800" dirty="0">
                <a:solidFill>
                  <a:schemeClr val="bg1"/>
                </a:solidFill>
                <a:latin typeface="HGSｺﾞｼｯｸE" panose="020B0900000000000000" pitchFamily="50" charset="-128"/>
                <a:ea typeface="HGSｺﾞｼｯｸE" panose="020B0900000000000000" pitchFamily="50" charset="-128"/>
              </a:rPr>
              <a:t>お見積もり</a:t>
            </a:r>
            <a:endParaRPr kumimoji="1" lang="en-US" altLang="ja-JP" sz="2800" dirty="0">
              <a:solidFill>
                <a:schemeClr val="bg1"/>
              </a:solidFill>
              <a:latin typeface="HGSｺﾞｼｯｸE" panose="020B0900000000000000" pitchFamily="50" charset="-128"/>
              <a:ea typeface="HGSｺﾞｼｯｸE" panose="020B0900000000000000" pitchFamily="50" charset="-128"/>
            </a:endParaRPr>
          </a:p>
          <a:p>
            <a:pPr algn="ctr"/>
            <a:r>
              <a:rPr kumimoji="1" lang="ja-JP" altLang="en-US" sz="2800" dirty="0">
                <a:solidFill>
                  <a:schemeClr val="bg1"/>
                </a:solidFill>
                <a:latin typeface="HGSｺﾞｼｯｸE" panose="020B0900000000000000" pitchFamily="50" charset="-128"/>
                <a:ea typeface="HGSｺﾞｼｯｸE" panose="020B0900000000000000" pitchFamily="50" charset="-128"/>
              </a:rPr>
              <a:t>無料！！</a:t>
            </a:r>
          </a:p>
        </p:txBody>
      </p:sp>
    </p:spTree>
    <p:extLst>
      <p:ext uri="{BB962C8B-B14F-4D97-AF65-F5344CB8AC3E}">
        <p14:creationId xmlns:p14="http://schemas.microsoft.com/office/powerpoint/2010/main" val="216647952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333</TotalTime>
  <Words>106</Words>
  <PresentationFormat>ユーザー設定</PresentationFormat>
  <Paragraphs>21</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HGSｺﾞｼｯｸE</vt:lpstr>
      <vt:lpstr>HGSｺﾞｼｯｸM</vt:lpstr>
      <vt:lpstr>游ゴシック Medium</vt:lpstr>
      <vt:lpstr>Arial</vt:lpstr>
      <vt:lpstr>Calibri</vt:lpstr>
      <vt:lpstr>Calibri Light</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2023-10-16T04:15:45Z</dcterms:created>
  <dcterms:modified xsi:type="dcterms:W3CDTF">2023-11-30T06:38:58Z</dcterms:modified>
</cp:coreProperties>
</file>