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96C7"/>
    <a:srgbClr val="4B97C8"/>
    <a:srgbClr val="55A7CF"/>
    <a:srgbClr val="E6E6E6"/>
    <a:srgbClr val="86BC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5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C246DC29-9413-B41E-B4FE-569BFB68DC42}"/>
              </a:ext>
            </a:extLst>
          </p:cNvPr>
          <p:cNvSpPr/>
          <p:nvPr/>
        </p:nvSpPr>
        <p:spPr>
          <a:xfrm>
            <a:off x="294169" y="7433745"/>
            <a:ext cx="6971329" cy="1094461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99164A9-AED8-149B-E089-516820839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7559675" cy="5347770"/>
          </a:xfrm>
          <a:prstGeom prst="rect">
            <a:avLst/>
          </a:prstGeom>
          <a:gradFill>
            <a:gsLst>
              <a:gs pos="0">
                <a:srgbClr val="E6E6E6"/>
              </a:gs>
              <a:gs pos="74000">
                <a:schemeClr val="accent4">
                  <a:lumMod val="45000"/>
                  <a:lumOff val="55000"/>
                </a:schemeClr>
              </a:gs>
              <a:gs pos="75000">
                <a:srgbClr val="86BCD8"/>
              </a:gs>
              <a:gs pos="59719">
                <a:srgbClr val="FAE49D"/>
              </a:gs>
              <a:gs pos="30192">
                <a:srgbClr val="F0E5C1"/>
              </a:gs>
              <a:gs pos="100000">
                <a:srgbClr val="55A7CF"/>
              </a:gs>
            </a:gsLst>
            <a:lin ang="13200000" scaled="0"/>
          </a:gradFill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6FF7E4F-C1D8-B269-4078-F98AB01679E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5919" y="1404446"/>
            <a:ext cx="6036612" cy="603661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F37AA2-26AF-2C4A-D0F3-75208928E1CF}"/>
              </a:ext>
            </a:extLst>
          </p:cNvPr>
          <p:cNvSpPr txBox="1"/>
          <p:nvPr/>
        </p:nvSpPr>
        <p:spPr>
          <a:xfrm>
            <a:off x="84291" y="518653"/>
            <a:ext cx="4961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</a:t>
            </a:r>
            <a:endParaRPr kumimoji="1" lang="en-US" altLang="ja-JP" sz="4800" spc="300" dirty="0">
              <a:solidFill>
                <a:schemeClr val="tx1">
                  <a:lumMod val="85000"/>
                  <a:lumOff val="15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kumimoji="1" lang="ja-JP" altLang="en-US" sz="4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ピアノ教室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20E7607-3322-27E6-9A21-977AB5365CC3}"/>
              </a:ext>
            </a:extLst>
          </p:cNvPr>
          <p:cNvSpPr txBox="1"/>
          <p:nvPr/>
        </p:nvSpPr>
        <p:spPr>
          <a:xfrm>
            <a:off x="3445438" y="7231658"/>
            <a:ext cx="668793" cy="36607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0">
            <a:spAutoFit/>
          </a:bodyPr>
          <a:lstStyle/>
          <a:p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月謝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FC5F6DB-BB76-4C2B-BA3F-CBB21D6DC131}"/>
              </a:ext>
            </a:extLst>
          </p:cNvPr>
          <p:cNvSpPr txBox="1"/>
          <p:nvPr/>
        </p:nvSpPr>
        <p:spPr>
          <a:xfrm>
            <a:off x="425467" y="7641448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歳～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歳（未就学児）</a:t>
            </a:r>
            <a:endParaRPr kumimoji="1" lang="en-US" altLang="ja-JP" sz="14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586DB26-347F-AB0E-EFC7-8D9CCEF5CF10}"/>
              </a:ext>
            </a:extLst>
          </p:cNvPr>
          <p:cNvSpPr txBox="1"/>
          <p:nvPr/>
        </p:nvSpPr>
        <p:spPr>
          <a:xfrm>
            <a:off x="2452241" y="7641448"/>
            <a:ext cx="4762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〇〇〇円／月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回（テキスト代別途）　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レッスン：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</a:t>
            </a:r>
            <a:endParaRPr kumimoji="1" lang="en-US" altLang="ja-JP" sz="14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F0480667-F755-C923-D47E-CC58C90F8E7A}"/>
              </a:ext>
            </a:extLst>
          </p:cNvPr>
          <p:cNvSpPr/>
          <p:nvPr/>
        </p:nvSpPr>
        <p:spPr>
          <a:xfrm>
            <a:off x="4572534" y="4435179"/>
            <a:ext cx="2576318" cy="2576318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20000">
                <a:schemeClr val="accent1">
                  <a:lumMod val="45000"/>
                  <a:lumOff val="55000"/>
                </a:schemeClr>
              </a:gs>
              <a:gs pos="7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2CDEDB6-D995-9A37-F9EC-BAD8BBAB96B4}"/>
              </a:ext>
            </a:extLst>
          </p:cNvPr>
          <p:cNvSpPr txBox="1"/>
          <p:nvPr/>
        </p:nvSpPr>
        <p:spPr>
          <a:xfrm>
            <a:off x="425467" y="8079740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・学生～社会人</a:t>
            </a:r>
            <a:endParaRPr kumimoji="1" lang="en-US" altLang="ja-JP" sz="14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022E5BF-FBE4-2459-F666-88CBA2341B6E}"/>
              </a:ext>
            </a:extLst>
          </p:cNvPr>
          <p:cNvSpPr txBox="1"/>
          <p:nvPr/>
        </p:nvSpPr>
        <p:spPr>
          <a:xfrm>
            <a:off x="2452241" y="8079740"/>
            <a:ext cx="4801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〇〇〇円／月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回（テキスト代別途）　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レッスン：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45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</a:t>
            </a:r>
            <a:endParaRPr kumimoji="1" lang="en-US" altLang="ja-JP" sz="1400" dirty="0"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FCEF35B-56D9-B2A1-5119-CB24FDB30A3F}"/>
              </a:ext>
            </a:extLst>
          </p:cNvPr>
          <p:cNvSpPr txBox="1"/>
          <p:nvPr/>
        </p:nvSpPr>
        <p:spPr>
          <a:xfrm>
            <a:off x="4845274" y="5014753"/>
            <a:ext cx="2030838" cy="129234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kumimoji="1"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生徒さん</a:t>
            </a:r>
            <a:endParaRPr kumimoji="1" lang="en-US" altLang="ja-JP" sz="3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ts val="5000"/>
              </a:lnSpc>
            </a:pPr>
            <a:r>
              <a:rPr kumimoji="1"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募集中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C6C3780-ECA5-1FFF-2814-E2933D7BDC85}"/>
              </a:ext>
            </a:extLst>
          </p:cNvPr>
          <p:cNvSpPr/>
          <p:nvPr/>
        </p:nvSpPr>
        <p:spPr>
          <a:xfrm>
            <a:off x="158400" y="158400"/>
            <a:ext cx="7242628" cy="10375200"/>
          </a:xfrm>
          <a:prstGeom prst="rect">
            <a:avLst/>
          </a:prstGeom>
          <a:noFill/>
          <a:ln w="31750">
            <a:solidFill>
              <a:srgbClr val="4A96C7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DA6D980F-3527-0B5C-699C-0A1630CF9D85}"/>
              </a:ext>
            </a:extLst>
          </p:cNvPr>
          <p:cNvSpPr/>
          <p:nvPr/>
        </p:nvSpPr>
        <p:spPr>
          <a:xfrm>
            <a:off x="294169" y="8834342"/>
            <a:ext cx="1252580" cy="125258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20000">
                <a:schemeClr val="accent1">
                  <a:lumMod val="45000"/>
                  <a:lumOff val="55000"/>
                </a:schemeClr>
              </a:gs>
              <a:gs pos="7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0E4BF48-318B-5BD3-E00B-E704A9BA671C}"/>
              </a:ext>
            </a:extLst>
          </p:cNvPr>
          <p:cNvSpPr txBox="1"/>
          <p:nvPr/>
        </p:nvSpPr>
        <p:spPr>
          <a:xfrm>
            <a:off x="1672408" y="8714554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〇〇ピアノ教室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0321914-8F8A-6602-6A65-B7A52C132919}"/>
              </a:ext>
            </a:extLst>
          </p:cNvPr>
          <p:cNvSpPr txBox="1"/>
          <p:nvPr/>
        </p:nvSpPr>
        <p:spPr>
          <a:xfrm>
            <a:off x="1665687" y="9141834"/>
            <a:ext cx="3435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TEL :</a:t>
            </a:r>
            <a:r>
              <a:rPr kumimoji="1"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000-0000-0000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5BEBAF2-E84D-2092-77F1-1D52E1AA3AB3}"/>
              </a:ext>
            </a:extLst>
          </p:cNvPr>
          <p:cNvSpPr txBox="1"/>
          <p:nvPr/>
        </p:nvSpPr>
        <p:spPr>
          <a:xfrm>
            <a:off x="1648220" y="9629191"/>
            <a:ext cx="3416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受付時間：〇時～〇時（定休日〇曜日）</a:t>
            </a:r>
          </a:p>
        </p:txBody>
      </p:sp>
      <p:sp>
        <p:nvSpPr>
          <p:cNvPr id="28" name="object 20">
            <a:extLst>
              <a:ext uri="{FF2B5EF4-FFF2-40B4-BE49-F238E27FC236}">
                <a16:creationId xmlns:a16="http://schemas.microsoft.com/office/drawing/2014/main" id="{46B8B754-30CC-0BBD-1A98-AB82AA562188}"/>
              </a:ext>
            </a:extLst>
          </p:cNvPr>
          <p:cNvSpPr txBox="1"/>
          <p:nvPr/>
        </p:nvSpPr>
        <p:spPr>
          <a:xfrm>
            <a:off x="1715260" y="9954714"/>
            <a:ext cx="3625993" cy="36933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〒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000-0000</a:t>
            </a:r>
          </a:p>
          <a:p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〇〇県〇〇〇〇市〇〇〇街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12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-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34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  </a:t>
            </a: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〇〇〇ビル 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階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04D1D6F-002F-1F03-DC10-D87686DF4064}"/>
              </a:ext>
            </a:extLst>
          </p:cNvPr>
          <p:cNvSpPr txBox="1"/>
          <p:nvPr/>
        </p:nvSpPr>
        <p:spPr>
          <a:xfrm>
            <a:off x="190800" y="9103733"/>
            <a:ext cx="1461915" cy="553998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お申込み</a:t>
            </a:r>
            <a:endParaRPr kumimoji="1" lang="en-US" altLang="ja-JP" sz="15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お問い合わせ</a:t>
            </a:r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6E5C8059-B82B-BF3E-98B3-F99169CE2A4C}"/>
              </a:ext>
            </a:extLst>
          </p:cNvPr>
          <p:cNvSpPr/>
          <p:nvPr/>
        </p:nvSpPr>
        <p:spPr>
          <a:xfrm>
            <a:off x="5910649" y="8778442"/>
            <a:ext cx="1061041" cy="1061041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4A96C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7BD4471-0064-A6C5-039C-A3C217365D75}"/>
              </a:ext>
            </a:extLst>
          </p:cNvPr>
          <p:cNvSpPr txBox="1"/>
          <p:nvPr/>
        </p:nvSpPr>
        <p:spPr>
          <a:xfrm>
            <a:off x="5734800" y="9923022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講師　〇〇　〇〇</a:t>
            </a:r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150</TotalTime>
  <Words>81</Words>
  <PresentationFormat>ユーザー設定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HGP創英角ｺﾞｼｯｸUB</vt:lpstr>
      <vt:lpstr>HGSｺﾞｼｯｸE</vt:lpstr>
      <vt:lpstr>HGSｺﾞｼｯｸM</vt:lpstr>
      <vt:lpstr>HGS創英角ｺﾞｼｯｸUB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2023-11-27T09:30:35Z</dcterms:modified>
</cp:coreProperties>
</file>