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4884"/>
    <a:srgbClr val="FFF2CC"/>
    <a:srgbClr val="EAF50B"/>
    <a:srgbClr val="0E19FA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3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6806" y="22002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0" name="図プレースホルダー 7">
            <a:extLst>
              <a:ext uri="{FF2B5EF4-FFF2-40B4-BE49-F238E27FC236}">
                <a16:creationId xmlns:a16="http://schemas.microsoft.com/office/drawing/2014/main" id="{CAF1F43B-55E8-4E6F-E410-25B7166855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99206" y="23526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1" name="図プレースホルダー 7">
            <a:extLst>
              <a:ext uri="{FF2B5EF4-FFF2-40B4-BE49-F238E27FC236}">
                <a16:creationId xmlns:a16="http://schemas.microsoft.com/office/drawing/2014/main" id="{B8526A9F-5D13-9286-FFDB-BAC5A35EC06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51606" y="25050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2" name="図プレースホルダー 7">
            <a:extLst>
              <a:ext uri="{FF2B5EF4-FFF2-40B4-BE49-F238E27FC236}">
                <a16:creationId xmlns:a16="http://schemas.microsoft.com/office/drawing/2014/main" id="{87E8CF16-7E6A-9E69-B11F-261FB59F2D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404006" y="26574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3" name="図プレースホルダー 7">
            <a:extLst>
              <a:ext uri="{FF2B5EF4-FFF2-40B4-BE49-F238E27FC236}">
                <a16:creationId xmlns:a16="http://schemas.microsoft.com/office/drawing/2014/main" id="{A04EBE47-092D-AC7B-69FE-A2F8F59311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556406" y="28098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4" name="図プレースホルダー 7">
            <a:extLst>
              <a:ext uri="{FF2B5EF4-FFF2-40B4-BE49-F238E27FC236}">
                <a16:creationId xmlns:a16="http://schemas.microsoft.com/office/drawing/2014/main" id="{D20BE5AA-7E54-ECCE-0120-CB5E68CAA7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708806" y="29622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5" name="図プレースホルダー 7">
            <a:extLst>
              <a:ext uri="{FF2B5EF4-FFF2-40B4-BE49-F238E27FC236}">
                <a16:creationId xmlns:a16="http://schemas.microsoft.com/office/drawing/2014/main" id="{45EDB438-1219-3CDF-58C4-A3A62FEBE4A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861206" y="31146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6" name="図プレースホルダー 7">
            <a:extLst>
              <a:ext uri="{FF2B5EF4-FFF2-40B4-BE49-F238E27FC236}">
                <a16:creationId xmlns:a16="http://schemas.microsoft.com/office/drawing/2014/main" id="{6BC715E3-8D0A-5297-841E-8AE9AEE3C8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013606" y="32670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7" name="図プレースホルダー 7">
            <a:extLst>
              <a:ext uri="{FF2B5EF4-FFF2-40B4-BE49-F238E27FC236}">
                <a16:creationId xmlns:a16="http://schemas.microsoft.com/office/drawing/2014/main" id="{148D7123-243D-4D40-E662-0D4FB5EACC5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166006" y="34194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8" name="図プレースホルダー 7">
            <a:extLst>
              <a:ext uri="{FF2B5EF4-FFF2-40B4-BE49-F238E27FC236}">
                <a16:creationId xmlns:a16="http://schemas.microsoft.com/office/drawing/2014/main" id="{2906DFCC-26C7-7F88-B415-824D104A976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318406" y="35718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図プレースホルダー 7">
            <a:extLst>
              <a:ext uri="{FF2B5EF4-FFF2-40B4-BE49-F238E27FC236}">
                <a16:creationId xmlns:a16="http://schemas.microsoft.com/office/drawing/2014/main" id="{1DF4EDB8-E066-E289-232A-0C47A4942C6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470806" y="37242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30" name="図プレースホルダー 7">
            <a:extLst>
              <a:ext uri="{FF2B5EF4-FFF2-40B4-BE49-F238E27FC236}">
                <a16:creationId xmlns:a16="http://schemas.microsoft.com/office/drawing/2014/main" id="{0449CC85-49B9-8506-722F-85277D55F62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23206" y="3876675"/>
            <a:ext cx="1557337" cy="122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56F16E8-430E-2C19-D232-54202655C354}"/>
              </a:ext>
            </a:extLst>
          </p:cNvPr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rgbClr val="FFF2CC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5F422FF-3FC1-009A-89B3-C6EC4490AE08}"/>
              </a:ext>
            </a:extLst>
          </p:cNvPr>
          <p:cNvSpPr/>
          <p:nvPr/>
        </p:nvSpPr>
        <p:spPr>
          <a:xfrm>
            <a:off x="0" y="0"/>
            <a:ext cx="7559675" cy="1113583"/>
          </a:xfrm>
          <a:prstGeom prst="rect">
            <a:avLst/>
          </a:prstGeom>
          <a:solidFill>
            <a:srgbClr val="A648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2AE587E-9B87-C8F8-1F57-B3AE008F5E8F}"/>
              </a:ext>
            </a:extLst>
          </p:cNvPr>
          <p:cNvSpPr/>
          <p:nvPr/>
        </p:nvSpPr>
        <p:spPr>
          <a:xfrm>
            <a:off x="0" y="8807387"/>
            <a:ext cx="7559675" cy="1884426"/>
          </a:xfrm>
          <a:prstGeom prst="rect">
            <a:avLst/>
          </a:prstGeom>
          <a:solidFill>
            <a:srgbClr val="A648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F530F79-1147-6DCF-9317-9E297AC52C95}"/>
              </a:ext>
            </a:extLst>
          </p:cNvPr>
          <p:cNvCxnSpPr/>
          <p:nvPr/>
        </p:nvCxnSpPr>
        <p:spPr>
          <a:xfrm>
            <a:off x="287129" y="3762532"/>
            <a:ext cx="6985416" cy="0"/>
          </a:xfrm>
          <a:prstGeom prst="line">
            <a:avLst/>
          </a:prstGeom>
          <a:ln w="12700">
            <a:solidFill>
              <a:srgbClr val="A6488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BBBBD41-ED2A-C857-9B60-4A43F051F253}"/>
              </a:ext>
            </a:extLst>
          </p:cNvPr>
          <p:cNvCxnSpPr/>
          <p:nvPr/>
        </p:nvCxnSpPr>
        <p:spPr>
          <a:xfrm>
            <a:off x="287129" y="6172866"/>
            <a:ext cx="6985416" cy="0"/>
          </a:xfrm>
          <a:prstGeom prst="line">
            <a:avLst/>
          </a:prstGeom>
          <a:ln w="12700">
            <a:solidFill>
              <a:srgbClr val="A6488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7A8F766-A444-ADB0-1413-3489986AE2F8}"/>
              </a:ext>
            </a:extLst>
          </p:cNvPr>
          <p:cNvCxnSpPr>
            <a:cxnSpLocks/>
          </p:cNvCxnSpPr>
          <p:nvPr/>
        </p:nvCxnSpPr>
        <p:spPr>
          <a:xfrm>
            <a:off x="1906068" y="1329795"/>
            <a:ext cx="0" cy="7222762"/>
          </a:xfrm>
          <a:prstGeom prst="line">
            <a:avLst/>
          </a:prstGeom>
          <a:ln w="12700">
            <a:solidFill>
              <a:srgbClr val="A6488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604D622F-AD0F-665E-36E0-5BD0835411E7}"/>
              </a:ext>
            </a:extLst>
          </p:cNvPr>
          <p:cNvCxnSpPr>
            <a:cxnSpLocks/>
          </p:cNvCxnSpPr>
          <p:nvPr/>
        </p:nvCxnSpPr>
        <p:spPr>
          <a:xfrm>
            <a:off x="3779837" y="1329795"/>
            <a:ext cx="0" cy="7222762"/>
          </a:xfrm>
          <a:prstGeom prst="line">
            <a:avLst/>
          </a:prstGeom>
          <a:ln w="12700">
            <a:solidFill>
              <a:srgbClr val="A6488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0ADE7952-9889-5603-DA88-5C5E5A1090D5}"/>
              </a:ext>
            </a:extLst>
          </p:cNvPr>
          <p:cNvCxnSpPr>
            <a:cxnSpLocks/>
          </p:cNvCxnSpPr>
          <p:nvPr/>
        </p:nvCxnSpPr>
        <p:spPr>
          <a:xfrm>
            <a:off x="5671097" y="1329795"/>
            <a:ext cx="0" cy="7222762"/>
          </a:xfrm>
          <a:prstGeom prst="line">
            <a:avLst/>
          </a:prstGeom>
          <a:ln w="12700">
            <a:solidFill>
              <a:srgbClr val="A6488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図プレースホルダー 109">
            <a:extLst>
              <a:ext uri="{FF2B5EF4-FFF2-40B4-BE49-F238E27FC236}">
                <a16:creationId xmlns:a16="http://schemas.microsoft.com/office/drawing/2014/main" id="{17DEE698-21E3-36EC-1DED-88723325601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275" y="1494905"/>
            <a:ext cx="1557338" cy="1223963"/>
          </a:xfrm>
          <a:noFill/>
        </p:spPr>
      </p:pic>
      <p:pic>
        <p:nvPicPr>
          <p:cNvPr id="171" name="図プレースホルダー 170">
            <a:extLst>
              <a:ext uri="{FF2B5EF4-FFF2-40B4-BE49-F238E27FC236}">
                <a16:creationId xmlns:a16="http://schemas.microsoft.com/office/drawing/2014/main" id="{920348C2-753F-0B5D-D7A8-3F03F627440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2100" y="8921750"/>
            <a:ext cx="1900238" cy="1639888"/>
          </a:xfrm>
        </p:spPr>
      </p:pic>
      <p:pic>
        <p:nvPicPr>
          <p:cNvPr id="118" name="図プレースホルダー 117">
            <a:extLst>
              <a:ext uri="{FF2B5EF4-FFF2-40B4-BE49-F238E27FC236}">
                <a16:creationId xmlns:a16="http://schemas.microsoft.com/office/drawing/2014/main" id="{2B94D827-765A-AFD8-6356-A46B0FA3826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0350" y="3896793"/>
            <a:ext cx="1557338" cy="1225550"/>
          </a:xfrm>
          <a:noFill/>
        </p:spPr>
      </p:pic>
      <p:pic>
        <p:nvPicPr>
          <p:cNvPr id="112" name="図プレースホルダー 111">
            <a:extLst>
              <a:ext uri="{FF2B5EF4-FFF2-40B4-BE49-F238E27FC236}">
                <a16:creationId xmlns:a16="http://schemas.microsoft.com/office/drawing/2014/main" id="{572BE3A2-8D30-764B-8849-92239DB11E3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3795" y="1456988"/>
            <a:ext cx="1557338" cy="1223962"/>
          </a:xfrm>
          <a:noFill/>
        </p:spPr>
      </p:pic>
      <p:pic>
        <p:nvPicPr>
          <p:cNvPr id="138" name="図プレースホルダー 137">
            <a:extLst>
              <a:ext uri="{FF2B5EF4-FFF2-40B4-BE49-F238E27FC236}">
                <a16:creationId xmlns:a16="http://schemas.microsoft.com/office/drawing/2014/main" id="{C7F889A7-8E0F-D7D8-E2BD-52563DB058C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9625" y="3887268"/>
            <a:ext cx="1557338" cy="1225550"/>
          </a:xfrm>
          <a:noFill/>
        </p:spPr>
      </p:pic>
      <p:pic>
        <p:nvPicPr>
          <p:cNvPr id="126" name="図プレースホルダー 125">
            <a:extLst>
              <a:ext uri="{FF2B5EF4-FFF2-40B4-BE49-F238E27FC236}">
                <a16:creationId xmlns:a16="http://schemas.microsoft.com/office/drawing/2014/main" id="{2A7C6AB6-E5DA-6A53-CFB3-60837D594C3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213" y="6375245"/>
            <a:ext cx="1557337" cy="1223963"/>
          </a:xfrm>
          <a:noFill/>
        </p:spPr>
      </p:pic>
      <p:pic>
        <p:nvPicPr>
          <p:cNvPr id="136" name="図プレースホルダー 135">
            <a:extLst>
              <a:ext uri="{FF2B5EF4-FFF2-40B4-BE49-F238E27FC236}">
                <a16:creationId xmlns:a16="http://schemas.microsoft.com/office/drawing/2014/main" id="{5D7BD443-217C-C343-F11A-7EDFCBE86AD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80208" y="6410912"/>
            <a:ext cx="1557337" cy="1225550"/>
          </a:xfrm>
          <a:noFill/>
        </p:spPr>
      </p:pic>
      <p:pic>
        <p:nvPicPr>
          <p:cNvPr id="122" name="図プレースホルダー 121">
            <a:extLst>
              <a:ext uri="{FF2B5EF4-FFF2-40B4-BE49-F238E27FC236}">
                <a16:creationId xmlns:a16="http://schemas.microsoft.com/office/drawing/2014/main" id="{8148577C-D604-9489-E4C9-3C39907765FC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7" b="1547"/>
          <a:stretch>
            <a:fillRect/>
          </a:stretch>
        </p:blipFill>
        <p:spPr>
          <a:xfrm>
            <a:off x="3932238" y="3907905"/>
            <a:ext cx="1557337" cy="1225550"/>
          </a:xfrm>
          <a:noFill/>
        </p:spPr>
      </p:pic>
      <p:pic>
        <p:nvPicPr>
          <p:cNvPr id="114" name="図プレースホルダー 113">
            <a:extLst>
              <a:ext uri="{FF2B5EF4-FFF2-40B4-BE49-F238E27FC236}">
                <a16:creationId xmlns:a16="http://schemas.microsoft.com/office/drawing/2014/main" id="{D608BE15-B450-0162-237A-F5F12D1588A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4938" y="1300738"/>
            <a:ext cx="1557337" cy="1225550"/>
          </a:xfrm>
          <a:noFill/>
        </p:spPr>
      </p:pic>
      <p:pic>
        <p:nvPicPr>
          <p:cNvPr id="134" name="図プレースホルダー 133">
            <a:extLst>
              <a:ext uri="{FF2B5EF4-FFF2-40B4-BE49-F238E27FC236}">
                <a16:creationId xmlns:a16="http://schemas.microsoft.com/office/drawing/2014/main" id="{63430FEF-9AF3-6969-CC20-F9891742A6BC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1128" y="6338120"/>
            <a:ext cx="1509997" cy="1188296"/>
          </a:xfrm>
          <a:noFill/>
        </p:spPr>
      </p:pic>
      <p:pic>
        <p:nvPicPr>
          <p:cNvPr id="124" name="図プレースホルダー 123">
            <a:extLst>
              <a:ext uri="{FF2B5EF4-FFF2-40B4-BE49-F238E27FC236}">
                <a16:creationId xmlns:a16="http://schemas.microsoft.com/office/drawing/2014/main" id="{280E9083-DE56-9150-6EDE-B7C72CD3EE13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34063" y="3843183"/>
            <a:ext cx="1557337" cy="1223962"/>
          </a:xfrm>
          <a:noFill/>
        </p:spPr>
      </p:pic>
      <p:pic>
        <p:nvPicPr>
          <p:cNvPr id="116" name="図プレースホルダー 115">
            <a:extLst>
              <a:ext uri="{FF2B5EF4-FFF2-40B4-BE49-F238E27FC236}">
                <a16:creationId xmlns:a16="http://schemas.microsoft.com/office/drawing/2014/main" id="{1DD01297-0FB1-2181-8997-73123D4CF4C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2620" y="1420658"/>
            <a:ext cx="1557337" cy="1225550"/>
          </a:xfrm>
          <a:noFill/>
        </p:spPr>
      </p:pic>
      <p:pic>
        <p:nvPicPr>
          <p:cNvPr id="128" name="図プレースホルダー 127">
            <a:extLst>
              <a:ext uri="{FF2B5EF4-FFF2-40B4-BE49-F238E27FC236}">
                <a16:creationId xmlns:a16="http://schemas.microsoft.com/office/drawing/2014/main" id="{A57C919C-67D4-658D-E3E3-E41D48269EF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5539" y="6380691"/>
            <a:ext cx="1557338" cy="1223963"/>
          </a:xfrm>
          <a:noFill/>
        </p:spPr>
      </p:pic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7ABE095A-97CD-60B3-4AA2-D107E0776201}"/>
              </a:ext>
            </a:extLst>
          </p:cNvPr>
          <p:cNvSpPr txBox="1"/>
          <p:nvPr/>
        </p:nvSpPr>
        <p:spPr>
          <a:xfrm>
            <a:off x="2016000" y="2712386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DB2F69A5-21F5-9215-D59F-6E7AF40BE8BF}"/>
              </a:ext>
            </a:extLst>
          </p:cNvPr>
          <p:cNvSpPr txBox="1"/>
          <p:nvPr/>
        </p:nvSpPr>
        <p:spPr>
          <a:xfrm>
            <a:off x="162000" y="2704462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25B06CAA-80A3-91BA-5629-E82F0BFB80C3}"/>
              </a:ext>
            </a:extLst>
          </p:cNvPr>
          <p:cNvSpPr txBox="1"/>
          <p:nvPr/>
        </p:nvSpPr>
        <p:spPr>
          <a:xfrm>
            <a:off x="3888000" y="2709068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337B5532-96ED-75F0-CDEF-3DE1BC2CB329}"/>
              </a:ext>
            </a:extLst>
          </p:cNvPr>
          <p:cNvSpPr txBox="1"/>
          <p:nvPr/>
        </p:nvSpPr>
        <p:spPr>
          <a:xfrm>
            <a:off x="5778000" y="2708065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558F663-C60B-82BB-F7F4-2858860B1C96}"/>
              </a:ext>
            </a:extLst>
          </p:cNvPr>
          <p:cNvSpPr txBox="1"/>
          <p:nvPr/>
        </p:nvSpPr>
        <p:spPr>
          <a:xfrm>
            <a:off x="2016000" y="5110685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6C9F1F4B-C019-F70F-9D24-6C1CD2B9E4A3}"/>
              </a:ext>
            </a:extLst>
          </p:cNvPr>
          <p:cNvSpPr txBox="1"/>
          <p:nvPr/>
        </p:nvSpPr>
        <p:spPr>
          <a:xfrm>
            <a:off x="162000" y="5102761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6C9DA04E-3558-E9FB-76CD-B7FBFF07C2F3}"/>
              </a:ext>
            </a:extLst>
          </p:cNvPr>
          <p:cNvSpPr txBox="1"/>
          <p:nvPr/>
        </p:nvSpPr>
        <p:spPr>
          <a:xfrm>
            <a:off x="3888000" y="5107367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D3EAAB2A-E82C-86C6-1EA0-A6FB5956CE30}"/>
              </a:ext>
            </a:extLst>
          </p:cNvPr>
          <p:cNvSpPr txBox="1"/>
          <p:nvPr/>
        </p:nvSpPr>
        <p:spPr>
          <a:xfrm>
            <a:off x="5778000" y="5106364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9DE80C49-6E26-4565-4904-26589BB8FD63}"/>
              </a:ext>
            </a:extLst>
          </p:cNvPr>
          <p:cNvSpPr txBox="1"/>
          <p:nvPr/>
        </p:nvSpPr>
        <p:spPr>
          <a:xfrm>
            <a:off x="2016000" y="7586149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1DFF3C91-87CC-84A7-E442-0033AA6B8758}"/>
              </a:ext>
            </a:extLst>
          </p:cNvPr>
          <p:cNvSpPr txBox="1"/>
          <p:nvPr/>
        </p:nvSpPr>
        <p:spPr>
          <a:xfrm>
            <a:off x="162000" y="7578225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C1AC1D8F-9DEC-DEF4-A083-7D9C8E7BCCDE}"/>
              </a:ext>
            </a:extLst>
          </p:cNvPr>
          <p:cNvSpPr txBox="1"/>
          <p:nvPr/>
        </p:nvSpPr>
        <p:spPr>
          <a:xfrm>
            <a:off x="3889547" y="7582831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EBC56101-7FCA-6D4C-AAE3-12F452D482AE}"/>
              </a:ext>
            </a:extLst>
          </p:cNvPr>
          <p:cNvSpPr txBox="1"/>
          <p:nvPr/>
        </p:nvSpPr>
        <p:spPr>
          <a:xfrm>
            <a:off x="5778000" y="7581828"/>
            <a:ext cx="16661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任意のテキストを入れてください。任意のテキストを入れてください。任意のテキストを入れてください。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2BC93395-3E3B-326A-A6C7-A63E5E32E75F}"/>
              </a:ext>
            </a:extLst>
          </p:cNvPr>
          <p:cNvSpPr txBox="1"/>
          <p:nvPr/>
        </p:nvSpPr>
        <p:spPr>
          <a:xfrm>
            <a:off x="1082793" y="3442788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204C95A3-9ECE-0927-CBCF-8CCE50BB7D8D}"/>
              </a:ext>
            </a:extLst>
          </p:cNvPr>
          <p:cNvSpPr txBox="1"/>
          <p:nvPr/>
        </p:nvSpPr>
        <p:spPr>
          <a:xfrm>
            <a:off x="2934928" y="3446372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DA9731BB-4CA7-AF22-14CA-6A73225ADBA2}"/>
              </a:ext>
            </a:extLst>
          </p:cNvPr>
          <p:cNvSpPr txBox="1"/>
          <p:nvPr/>
        </p:nvSpPr>
        <p:spPr>
          <a:xfrm>
            <a:off x="4808696" y="3446034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1E9C042B-B490-6060-FA77-57F7B7A8C486}"/>
              </a:ext>
            </a:extLst>
          </p:cNvPr>
          <p:cNvSpPr txBox="1"/>
          <p:nvPr/>
        </p:nvSpPr>
        <p:spPr>
          <a:xfrm>
            <a:off x="6708133" y="3446034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9729B1F-FCC1-4130-9101-C89BC1AFF0D4}"/>
              </a:ext>
            </a:extLst>
          </p:cNvPr>
          <p:cNvSpPr txBox="1"/>
          <p:nvPr/>
        </p:nvSpPr>
        <p:spPr>
          <a:xfrm>
            <a:off x="1082793" y="58729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9E52F107-FBC4-C47C-17D2-69879054D928}"/>
              </a:ext>
            </a:extLst>
          </p:cNvPr>
          <p:cNvSpPr txBox="1"/>
          <p:nvPr/>
        </p:nvSpPr>
        <p:spPr>
          <a:xfrm>
            <a:off x="2934928" y="587655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4CE40410-9E95-EECB-F126-17822FC1D18F}"/>
              </a:ext>
            </a:extLst>
          </p:cNvPr>
          <p:cNvSpPr txBox="1"/>
          <p:nvPr/>
        </p:nvSpPr>
        <p:spPr>
          <a:xfrm>
            <a:off x="4808696" y="587622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8588BB1-9445-8690-DAEE-C591B4F76D43}"/>
              </a:ext>
            </a:extLst>
          </p:cNvPr>
          <p:cNvSpPr txBox="1"/>
          <p:nvPr/>
        </p:nvSpPr>
        <p:spPr>
          <a:xfrm>
            <a:off x="6708133" y="587622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0CD620C3-E80C-AB5A-686A-ACCED1147621}"/>
              </a:ext>
            </a:extLst>
          </p:cNvPr>
          <p:cNvSpPr txBox="1"/>
          <p:nvPr/>
        </p:nvSpPr>
        <p:spPr>
          <a:xfrm>
            <a:off x="1082793" y="82868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4B08A953-1CFC-8583-C7AB-0A11C16E8A13}"/>
              </a:ext>
            </a:extLst>
          </p:cNvPr>
          <p:cNvSpPr txBox="1"/>
          <p:nvPr/>
        </p:nvSpPr>
        <p:spPr>
          <a:xfrm>
            <a:off x="2934928" y="829045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D60F0E91-AA28-6CF0-2352-BC5A36C28CDF}"/>
              </a:ext>
            </a:extLst>
          </p:cNvPr>
          <p:cNvSpPr txBox="1"/>
          <p:nvPr/>
        </p:nvSpPr>
        <p:spPr>
          <a:xfrm>
            <a:off x="4808696" y="829012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8D20ABB0-E6E2-3CA7-0793-DA2C81F84514}"/>
              </a:ext>
            </a:extLst>
          </p:cNvPr>
          <p:cNvSpPr txBox="1"/>
          <p:nvPr/>
        </p:nvSpPr>
        <p:spPr>
          <a:xfrm>
            <a:off x="6708133" y="829012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832425AA-0B20-317E-92A6-4A551AA859D1}"/>
              </a:ext>
            </a:extLst>
          </p:cNvPr>
          <p:cNvSpPr txBox="1"/>
          <p:nvPr/>
        </p:nvSpPr>
        <p:spPr>
          <a:xfrm>
            <a:off x="611316" y="16140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化学調味料不使用・無添加</a:t>
            </a:r>
          </a:p>
        </p:txBody>
      </p:sp>
      <p:sp>
        <p:nvSpPr>
          <p:cNvPr id="164" name="object 5">
            <a:extLst>
              <a:ext uri="{FF2B5EF4-FFF2-40B4-BE49-F238E27FC236}">
                <a16:creationId xmlns:a16="http://schemas.microsoft.com/office/drawing/2014/main" id="{DBFA1911-F7A4-FD79-7DDA-039D09103CD4}"/>
              </a:ext>
            </a:extLst>
          </p:cNvPr>
          <p:cNvSpPr txBox="1"/>
          <p:nvPr/>
        </p:nvSpPr>
        <p:spPr>
          <a:xfrm>
            <a:off x="490243" y="8949584"/>
            <a:ext cx="2582887" cy="3693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8971">
              <a:spcBef>
                <a:spcPts val="95"/>
              </a:spcBef>
            </a:pPr>
            <a:r>
              <a:rPr sz="2119" spc="212" dirty="0" err="1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</a:t>
            </a:r>
            <a:r>
              <a:rPr lang="ja-JP" altLang="en-US" sz="2400" spc="212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和菓子本舗</a:t>
            </a:r>
            <a:endParaRPr sz="2400" spc="212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65" name="object 5">
            <a:extLst>
              <a:ext uri="{FF2B5EF4-FFF2-40B4-BE49-F238E27FC236}">
                <a16:creationId xmlns:a16="http://schemas.microsoft.com/office/drawing/2014/main" id="{F35B6926-E676-56A8-6395-F32ED037A62C}"/>
              </a:ext>
            </a:extLst>
          </p:cNvPr>
          <p:cNvSpPr txBox="1"/>
          <p:nvPr/>
        </p:nvSpPr>
        <p:spPr>
          <a:xfrm>
            <a:off x="490243" y="10289391"/>
            <a:ext cx="3363100" cy="14087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14000"/>
              </a:lnSpc>
              <a:tabLst>
                <a:tab pos="1967001" algn="l"/>
              </a:tabLst>
            </a:pPr>
            <a:r>
              <a:rPr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E-</a:t>
            </a:r>
            <a:r>
              <a:rPr sz="919" dirty="0" err="1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mai</a:t>
            </a:r>
            <a:r>
              <a:rPr lang="en-GB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l : </a:t>
            </a:r>
            <a:r>
              <a:rPr 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sample-</a:t>
            </a:r>
            <a:r>
              <a:rPr lang="ja-JP" alt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@</a:t>
            </a:r>
            <a:r>
              <a:rPr lang="ja-JP" alt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</a:t>
            </a:r>
            <a:r>
              <a:rPr lang="en-GB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 </a:t>
            </a:r>
            <a:r>
              <a:rPr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URL</a:t>
            </a:r>
            <a:r>
              <a:rPr lang="en-GB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: </a:t>
            </a:r>
            <a:r>
              <a:rPr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https://www.</a:t>
            </a:r>
            <a:r>
              <a:rPr lang="ja-JP" altLang="en-US"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sz="919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.jp/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703B8A4-9D7A-DD80-B99F-52632C79AE6F}"/>
              </a:ext>
            </a:extLst>
          </p:cNvPr>
          <p:cNvSpPr txBox="1"/>
          <p:nvPr/>
        </p:nvSpPr>
        <p:spPr>
          <a:xfrm>
            <a:off x="368568" y="9890062"/>
            <a:ext cx="3446145" cy="403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589">
              <a:lnSpc>
                <a:spcPct val="114000"/>
              </a:lnSpc>
              <a:tabLst>
                <a:tab pos="531112" algn="l"/>
                <a:tab pos="717720" algn="l"/>
              </a:tabLst>
            </a:pP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lang="en-US" altLang="ja-JP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000-0000	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ja-JP" altLang="en-US" sz="900" spc="-7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〇〇県〇〇〇市〇〇〇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</a:t>
            </a:r>
            <a:r>
              <a:rPr lang="ja-JP" altLang="en-US" sz="900" spc="-7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街</a:t>
            </a:r>
            <a:r>
              <a:rPr lang="en-US" altLang="ja-JP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12-34</a:t>
            </a:r>
            <a:r>
              <a:rPr lang="ja-JP" altLang="en-US" sz="900" spc="-7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r>
              <a:rPr lang="ja-JP" altLang="en-US" sz="900" spc="-7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ビル</a:t>
            </a:r>
            <a:r>
              <a:rPr lang="en-US" altLang="ja-JP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階</a:t>
            </a:r>
          </a:p>
          <a:p>
            <a:pPr marR="3589">
              <a:lnSpc>
                <a:spcPct val="114000"/>
              </a:lnSpc>
              <a:tabLst>
                <a:tab pos="531112" algn="l"/>
                <a:tab pos="717720" algn="l"/>
              </a:tabLst>
            </a:pP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営業時間	</a:t>
            </a:r>
            <a:r>
              <a:rPr lang="en-US" altLang="ja-JP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～</a:t>
            </a:r>
            <a:r>
              <a:rPr lang="en-US" altLang="ja-JP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00:00</a:t>
            </a:r>
            <a:r>
              <a:rPr lang="ja-JP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（定休日○曜日）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DBCAB576-2724-B4FF-B683-FC0896DEE26C}"/>
              </a:ext>
            </a:extLst>
          </p:cNvPr>
          <p:cNvSpPr txBox="1"/>
          <p:nvPr/>
        </p:nvSpPr>
        <p:spPr>
          <a:xfrm>
            <a:off x="368568" y="9407834"/>
            <a:ext cx="2492990" cy="409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4000"/>
              </a:lnSpc>
              <a:tabLst>
                <a:tab pos="1218329" algn="l"/>
              </a:tabLst>
            </a:pP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 : </a:t>
            </a:r>
            <a:r>
              <a:rPr lang="en-US" altLang="ja-JP" sz="2000" dirty="0">
                <a:solidFill>
                  <a:schemeClr val="bg1"/>
                </a:solidFill>
                <a:latin typeface="Impact" panose="020B0806030902050204" pitchFamily="34" charset="0"/>
                <a:cs typeface="メイリオ"/>
              </a:rPr>
              <a:t>000-000-0000</a:t>
            </a:r>
            <a:r>
              <a:rPr lang="en-US" altLang="ja-JP" sz="1800" dirty="0">
                <a:solidFill>
                  <a:schemeClr val="bg1"/>
                </a:solidFill>
                <a:latin typeface="Impact" panose="020B0806030902050204" pitchFamily="34" charset="0"/>
                <a:cs typeface="メイリオ"/>
              </a:rPr>
              <a:t>	</a:t>
            </a:r>
          </a:p>
        </p:txBody>
      </p:sp>
      <p:pic>
        <p:nvPicPr>
          <p:cNvPr id="168" name="図 167">
            <a:extLst>
              <a:ext uri="{FF2B5EF4-FFF2-40B4-BE49-F238E27FC236}">
                <a16:creationId xmlns:a16="http://schemas.microsoft.com/office/drawing/2014/main" id="{59E443BC-96D7-7B42-FEF1-FBA9BB29B96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3786" y="9611763"/>
            <a:ext cx="912046" cy="912046"/>
          </a:xfrm>
          <a:prstGeom prst="rect">
            <a:avLst/>
          </a:prstGeom>
        </p:spPr>
      </p:pic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FDAD683D-28A1-58B7-5CB6-26B7EBC11F6B}"/>
              </a:ext>
            </a:extLst>
          </p:cNvPr>
          <p:cNvSpPr txBox="1"/>
          <p:nvPr/>
        </p:nvSpPr>
        <p:spPr>
          <a:xfrm>
            <a:off x="3866149" y="9018677"/>
            <a:ext cx="15311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コチラからも</a:t>
            </a:r>
            <a:endParaRPr kumimoji="1" lang="en-US" altLang="ja-JP" sz="10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ご購入いただけます！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83A5085A-D606-D7BD-0178-DFCB051C49E5}"/>
              </a:ext>
            </a:extLst>
          </p:cNvPr>
          <p:cNvSpPr txBox="1"/>
          <p:nvPr/>
        </p:nvSpPr>
        <p:spPr>
          <a:xfrm>
            <a:off x="611316" y="519840"/>
            <a:ext cx="4878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こだわりの</a:t>
            </a:r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和</a:t>
            </a:r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スイーツをお楽しみください。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EC44510-5FF0-610B-7F36-45BA917171F9}"/>
              </a:ext>
            </a:extLst>
          </p:cNvPr>
          <p:cNvSpPr txBox="1"/>
          <p:nvPr/>
        </p:nvSpPr>
        <p:spPr>
          <a:xfrm>
            <a:off x="2291404" y="8547037"/>
            <a:ext cx="32816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◆その他にも多数メニューを取り揃えております。</a:t>
            </a: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380</TotalTime>
  <Words>383</Words>
  <PresentationFormat>ユーザー設定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Arial</vt:lpstr>
      <vt:lpstr>Calibri</vt:lpstr>
      <vt:lpstr>Calibri Light</vt:lpstr>
      <vt:lpstr>Impact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2023-11-21T10:53:45Z</dcterms:modified>
</cp:coreProperties>
</file>