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A600"/>
    <a:srgbClr val="9E7A4A"/>
    <a:srgbClr val="CD8605"/>
    <a:srgbClr val="C00000"/>
    <a:srgbClr val="732F17"/>
    <a:srgbClr val="F4061D"/>
    <a:srgbClr val="491C17"/>
    <a:srgbClr val="C21021"/>
    <a:srgbClr val="BB1727"/>
    <a:srgbClr val="CC43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30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2023/12/12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図プレースホルダー 7">
            <a:extLst>
              <a:ext uri="{FF2B5EF4-FFF2-40B4-BE49-F238E27FC236}">
                <a16:creationId xmlns:a16="http://schemas.microsoft.com/office/drawing/2014/main" id="{2680FE81-41B6-026E-5F77-CEF685B79B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14463" y="2200275"/>
            <a:ext cx="4214812" cy="2386013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図プレースホルダー 7">
            <a:extLst>
              <a:ext uri="{FF2B5EF4-FFF2-40B4-BE49-F238E27FC236}">
                <a16:creationId xmlns:a16="http://schemas.microsoft.com/office/drawing/2014/main" id="{9D21288C-046C-0D4E-C411-634B7087E5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220655" y="5474374"/>
            <a:ext cx="4214812" cy="2386013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図プレースホルダー 9">
            <a:extLst>
              <a:ext uri="{FF2B5EF4-FFF2-40B4-BE49-F238E27FC236}">
                <a16:creationId xmlns:a16="http://schemas.microsoft.com/office/drawing/2014/main" id="{7A9F8707-8644-CF81-1A11-974AD2AF003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7926" y="6449167"/>
            <a:ext cx="914400" cy="9144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2" name="図プレースホルダー 11">
            <a:extLst>
              <a:ext uri="{FF2B5EF4-FFF2-40B4-BE49-F238E27FC236}">
                <a16:creationId xmlns:a16="http://schemas.microsoft.com/office/drawing/2014/main" id="{357B9209-787A-87FD-52AF-16BBBF06A26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123950" y="8197850"/>
            <a:ext cx="914400" cy="9144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3019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2023/12/12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3089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2023/12/12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4679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2023/12/12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図プレースホルダー 7">
            <a:extLst>
              <a:ext uri="{FF2B5EF4-FFF2-40B4-BE49-F238E27FC236}">
                <a16:creationId xmlns:a16="http://schemas.microsoft.com/office/drawing/2014/main" id="{4EEE997C-5AE6-F796-3D4C-7A97094086A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8649" y="4171950"/>
            <a:ext cx="2087563" cy="2087563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6544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2023/12/12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101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2023/12/12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2101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2023/12/12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4651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2023/12/12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5478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2023/12/12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0425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2023/12/12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7709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B372E-C1E2-4529-A475-C1A804ED92CB}" type="datetimeFigureOut">
              <a:rPr kumimoji="1" lang="ja-JP" altLang="en-US" smtClean="0"/>
              <a:t>2023/12/12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2211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B372E-C1E2-4529-A475-C1A804ED92CB}" type="datetimeFigureOut">
              <a:rPr kumimoji="1" lang="ja-JP" altLang="en-US" smtClean="0"/>
              <a:t>2023/12/12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D6703-5B56-4899-AA9A-C6AAFDD43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9315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005B89A-5D4D-BC3F-F098-2FBB70DBA86C}"/>
              </a:ext>
            </a:extLst>
          </p:cNvPr>
          <p:cNvSpPr/>
          <p:nvPr/>
        </p:nvSpPr>
        <p:spPr>
          <a:xfrm>
            <a:off x="0" y="1"/>
            <a:ext cx="7559675" cy="933268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7" name="図 76">
            <a:extLst>
              <a:ext uri="{FF2B5EF4-FFF2-40B4-BE49-F238E27FC236}">
                <a16:creationId xmlns:a16="http://schemas.microsoft.com/office/drawing/2014/main" id="{8D7D9A29-10DA-47DA-E119-9EA2203B4C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6000"/>
                    </a14:imgEffect>
                    <a14:imgEffect>
                      <a14:colorTemperature colorTemp="4229"/>
                    </a14:imgEffect>
                    <a14:imgEffect>
                      <a14:saturation sat="18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86333"/>
            <a:ext cx="7563600" cy="861542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69BDF31-DEC8-458C-9FFF-198DAC413F0D}"/>
              </a:ext>
            </a:extLst>
          </p:cNvPr>
          <p:cNvSpPr/>
          <p:nvPr/>
        </p:nvSpPr>
        <p:spPr>
          <a:xfrm>
            <a:off x="-1" y="8606971"/>
            <a:ext cx="7559675" cy="72571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9DC8DB05-8B56-BA43-8C2D-5061C20CA18E}"/>
              </a:ext>
            </a:extLst>
          </p:cNvPr>
          <p:cNvSpPr/>
          <p:nvPr/>
        </p:nvSpPr>
        <p:spPr>
          <a:xfrm>
            <a:off x="4441370" y="1204229"/>
            <a:ext cx="2756579" cy="35751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823C624-74DF-1583-54B2-9CF88635A46E}"/>
              </a:ext>
            </a:extLst>
          </p:cNvPr>
          <p:cNvSpPr txBox="1"/>
          <p:nvPr/>
        </p:nvSpPr>
        <p:spPr>
          <a:xfrm>
            <a:off x="4801509" y="129715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chemeClr val="bg1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○○○オードブル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83CCD463-7D66-7209-D9D1-6FBC8BACE5D1}"/>
              </a:ext>
            </a:extLst>
          </p:cNvPr>
          <p:cNvSpPr txBox="1"/>
          <p:nvPr/>
        </p:nvSpPr>
        <p:spPr>
          <a:xfrm>
            <a:off x="5583094" y="165744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solidFill>
                  <a:schemeClr val="bg1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○～○人用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48301316-42BD-D03D-D292-4FDB7DDF9F1E}"/>
              </a:ext>
            </a:extLst>
          </p:cNvPr>
          <p:cNvSpPr txBox="1"/>
          <p:nvPr/>
        </p:nvSpPr>
        <p:spPr>
          <a:xfrm>
            <a:off x="4887853" y="2109678"/>
            <a:ext cx="17908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chemeClr val="bg1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￥○</a:t>
            </a:r>
            <a:r>
              <a:rPr kumimoji="1" lang="en-US" altLang="ja-JP" sz="2400" dirty="0">
                <a:solidFill>
                  <a:schemeClr val="bg1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,</a:t>
            </a:r>
            <a:r>
              <a:rPr kumimoji="1" lang="ja-JP" altLang="en-US" sz="2400" dirty="0">
                <a:solidFill>
                  <a:schemeClr val="bg1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○○○</a:t>
            </a:r>
          </a:p>
        </p:txBody>
      </p: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97E8DADB-EE5B-B55A-A170-08C8A4DFA220}"/>
              </a:ext>
            </a:extLst>
          </p:cNvPr>
          <p:cNvCxnSpPr/>
          <p:nvPr/>
        </p:nvCxnSpPr>
        <p:spPr>
          <a:xfrm>
            <a:off x="4887853" y="2609443"/>
            <a:ext cx="1790875" cy="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EE43E16B-3489-415B-5D41-209F55FFADF3}"/>
              </a:ext>
            </a:extLst>
          </p:cNvPr>
          <p:cNvSpPr txBox="1"/>
          <p:nvPr/>
        </p:nvSpPr>
        <p:spPr>
          <a:xfrm>
            <a:off x="4725424" y="2879482"/>
            <a:ext cx="2339102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◆○○○のカルパチョ</a:t>
            </a:r>
          </a:p>
          <a:p>
            <a:r>
              <a:rPr kumimoji="1" lang="ja-JP" altLang="en-US" sz="14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◆○○○サラダ</a:t>
            </a:r>
          </a:p>
          <a:p>
            <a:r>
              <a:rPr kumimoji="1" lang="ja-JP" altLang="en-US" sz="14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◆○○のアヒージョ</a:t>
            </a:r>
          </a:p>
          <a:p>
            <a:r>
              <a:rPr kumimoji="1" lang="ja-JP" altLang="en-US" sz="14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◆○○のグリル</a:t>
            </a:r>
          </a:p>
          <a:p>
            <a:r>
              <a:rPr kumimoji="1" lang="ja-JP" altLang="en-US" sz="14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◆○○○スモークサーモン</a:t>
            </a:r>
          </a:p>
          <a:p>
            <a:r>
              <a:rPr kumimoji="1" lang="ja-JP" altLang="en-US" sz="14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◆○○のローストチキン</a:t>
            </a:r>
          </a:p>
          <a:p>
            <a:r>
              <a:rPr kumimoji="1" lang="ja-JP" altLang="en-US" sz="14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◆デザート</a:t>
            </a: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8D242260-FDDD-C54C-4DCF-6932EC5BA95E}"/>
              </a:ext>
            </a:extLst>
          </p:cNvPr>
          <p:cNvSpPr txBox="1"/>
          <p:nvPr/>
        </p:nvSpPr>
        <p:spPr>
          <a:xfrm>
            <a:off x="864000" y="8751796"/>
            <a:ext cx="5827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 dirty="0">
                <a:solidFill>
                  <a:schemeClr val="bg1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お電話または公式サイトからお申込みください。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E6067A59-7A05-F8C4-A571-A039933827BC}"/>
              </a:ext>
            </a:extLst>
          </p:cNvPr>
          <p:cNvSpPr txBox="1"/>
          <p:nvPr/>
        </p:nvSpPr>
        <p:spPr>
          <a:xfrm>
            <a:off x="115482" y="9386218"/>
            <a:ext cx="43236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HGP創英ﾌﾟﾚｾﾞﾝｽEB" panose="02020800000000000000" pitchFamily="18" charset="-128"/>
                <a:ea typeface="HGP創英ﾌﾟﾚｾﾞﾝｽEB" panose="02020800000000000000" pitchFamily="18" charset="-128"/>
              </a:rPr>
              <a:t>TEL.</a:t>
            </a:r>
            <a:r>
              <a:rPr kumimoji="1" lang="en-US" altLang="ja-JP" sz="4400" dirty="0">
                <a:latin typeface="Impact" panose="020B0806030902050204" pitchFamily="34" charset="0"/>
              </a:rPr>
              <a:t>000-000-0000</a:t>
            </a:r>
            <a:endParaRPr kumimoji="1" lang="ja-JP" altLang="en-US" sz="4400" dirty="0">
              <a:latin typeface="Impact" panose="020B0806030902050204" pitchFamily="34" charset="0"/>
            </a:endParaRPr>
          </a:p>
        </p:txBody>
      </p:sp>
      <p:sp>
        <p:nvSpPr>
          <p:cNvPr id="67" name="object 14">
            <a:extLst>
              <a:ext uri="{FF2B5EF4-FFF2-40B4-BE49-F238E27FC236}">
                <a16:creationId xmlns:a16="http://schemas.microsoft.com/office/drawing/2014/main" id="{3E70E318-3BE2-8285-41F5-1E606C749F4D}"/>
              </a:ext>
            </a:extLst>
          </p:cNvPr>
          <p:cNvSpPr txBox="1"/>
          <p:nvPr/>
        </p:nvSpPr>
        <p:spPr>
          <a:xfrm>
            <a:off x="1463428" y="10068091"/>
            <a:ext cx="5580413" cy="402674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spcBef>
                <a:spcPts val="500"/>
              </a:spcBef>
            </a:pPr>
            <a:r>
              <a:rPr sz="1100" dirty="0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〒000-</a:t>
            </a:r>
            <a:r>
              <a:rPr sz="1100" spc="-20" dirty="0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0000</a:t>
            </a:r>
            <a:endParaRPr sz="1100" dirty="0">
              <a:latin typeface="HGSｺﾞｼｯｸE" panose="020B0900000000000000" pitchFamily="50" charset="-128"/>
              <a:ea typeface="HGSｺﾞｼｯｸE" panose="020B0900000000000000" pitchFamily="50" charset="-128"/>
              <a:cs typeface="メイリオ"/>
            </a:endParaRPr>
          </a:p>
          <a:p>
            <a:pPr marL="12700" marR="5080"/>
            <a:r>
              <a:rPr sz="1100" dirty="0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〇〇県〇〇〇〇市〇〇〇〇〇〇街123-</a:t>
            </a:r>
            <a:r>
              <a:rPr sz="1100" spc="-25" dirty="0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45</a:t>
            </a:r>
            <a:r>
              <a:rPr lang="en-US" sz="1100" spc="-25" dirty="0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 </a:t>
            </a:r>
            <a:r>
              <a:rPr sz="1100" dirty="0" err="1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〇〇〇〇ビル</a:t>
            </a:r>
            <a:r>
              <a:rPr sz="1100" dirty="0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00</a:t>
            </a:r>
            <a:r>
              <a:rPr sz="1100" spc="-50" dirty="0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階</a:t>
            </a:r>
            <a:endParaRPr sz="1100" dirty="0">
              <a:latin typeface="HGSｺﾞｼｯｸE" panose="020B0900000000000000" pitchFamily="50" charset="-128"/>
              <a:ea typeface="HGSｺﾞｼｯｸE" panose="020B0900000000000000" pitchFamily="50" charset="-128"/>
              <a:cs typeface="メイリオ"/>
            </a:endParaRPr>
          </a:p>
        </p:txBody>
      </p:sp>
      <p:sp>
        <p:nvSpPr>
          <p:cNvPr id="68" name="object 16">
            <a:extLst>
              <a:ext uri="{FF2B5EF4-FFF2-40B4-BE49-F238E27FC236}">
                <a16:creationId xmlns:a16="http://schemas.microsoft.com/office/drawing/2014/main" id="{CC04165F-9916-5D62-3BC5-538F4EF240CA}"/>
              </a:ext>
            </a:extLst>
          </p:cNvPr>
          <p:cNvSpPr txBox="1"/>
          <p:nvPr/>
        </p:nvSpPr>
        <p:spPr>
          <a:xfrm>
            <a:off x="5092700" y="10261275"/>
            <a:ext cx="226060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00:00</a:t>
            </a:r>
            <a:r>
              <a:rPr sz="1100" spc="-10" dirty="0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 </a:t>
            </a:r>
            <a:r>
              <a:rPr sz="1100" dirty="0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～</a:t>
            </a:r>
            <a:r>
              <a:rPr sz="1100" spc="-10" dirty="0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 00:00</a:t>
            </a:r>
            <a:r>
              <a:rPr lang="ja-JP" altLang="en-US" sz="1100" spc="-10" dirty="0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　</a:t>
            </a:r>
            <a:r>
              <a:rPr lang="en-US" sz="1100" spc="-10" dirty="0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(</a:t>
            </a:r>
            <a:r>
              <a:rPr lang="ja-JP" altLang="en-US" sz="1100" spc="-10" dirty="0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定休日〇曜日</a:t>
            </a:r>
            <a:r>
              <a:rPr lang="en-US" altLang="ja-JP" sz="1100" spc="-10" dirty="0">
                <a:solidFill>
                  <a:srgbClr val="231F20"/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メイリオ"/>
              </a:rPr>
              <a:t>)</a:t>
            </a:r>
          </a:p>
        </p:txBody>
      </p:sp>
      <p:sp>
        <p:nvSpPr>
          <p:cNvPr id="69" name="object 71">
            <a:extLst>
              <a:ext uri="{FF2B5EF4-FFF2-40B4-BE49-F238E27FC236}">
                <a16:creationId xmlns:a16="http://schemas.microsoft.com/office/drawing/2014/main" id="{78D22C5C-C39C-03CA-B079-28D957F598B0}"/>
              </a:ext>
            </a:extLst>
          </p:cNvPr>
          <p:cNvSpPr txBox="1"/>
          <p:nvPr/>
        </p:nvSpPr>
        <p:spPr>
          <a:xfrm>
            <a:off x="4316747" y="9658747"/>
            <a:ext cx="2881202" cy="259043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9">
              <a:spcBef>
                <a:spcPts val="65"/>
              </a:spcBef>
            </a:pPr>
            <a:r>
              <a:rPr sz="1600" spc="-10" dirty="0">
                <a:solidFill>
                  <a:schemeClr val="tx1">
                    <a:lumMod val="75000"/>
                    <a:lumOff val="25000"/>
                  </a:schemeClr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Arial" panose="020B0604020202020204" pitchFamily="34" charset="0"/>
              </a:rPr>
              <a:t>https://www</a:t>
            </a:r>
            <a:r>
              <a:rPr lang="en-US" altLang="ja-JP" sz="1600" spc="-10" dirty="0">
                <a:solidFill>
                  <a:schemeClr val="tx1">
                    <a:lumMod val="75000"/>
                    <a:lumOff val="25000"/>
                  </a:schemeClr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Arial" panose="020B0604020202020204" pitchFamily="34" charset="0"/>
              </a:rPr>
              <a:t>.</a:t>
            </a:r>
            <a:r>
              <a:rPr lang="ja-JP" altLang="en-US" sz="1600" spc="-10" dirty="0">
                <a:solidFill>
                  <a:schemeClr val="tx1">
                    <a:lumMod val="75000"/>
                    <a:lumOff val="25000"/>
                  </a:schemeClr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Arial" panose="020B0604020202020204" pitchFamily="34" charset="0"/>
              </a:rPr>
              <a:t>〇〇〇</a:t>
            </a:r>
            <a:r>
              <a:rPr sz="1600" spc="-10" dirty="0">
                <a:solidFill>
                  <a:schemeClr val="tx1">
                    <a:lumMod val="75000"/>
                    <a:lumOff val="25000"/>
                  </a:schemeClr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  <a:cs typeface="Arial" panose="020B0604020202020204" pitchFamily="34" charset="0"/>
              </a:rPr>
              <a:t>.jp/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HGSｺﾞｼｯｸE" panose="020B0900000000000000" pitchFamily="50" charset="-128"/>
              <a:ea typeface="HGSｺﾞｼｯｸE" panose="020B09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5D9BE5D2-B368-7005-8206-92BBD21C72E0}"/>
              </a:ext>
            </a:extLst>
          </p:cNvPr>
          <p:cNvSpPr txBox="1"/>
          <p:nvPr/>
        </p:nvSpPr>
        <p:spPr>
          <a:xfrm>
            <a:off x="115482" y="10106382"/>
            <a:ext cx="1229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○○</a:t>
            </a:r>
            <a:r>
              <a:rPr kumimoji="1" lang="en-US" altLang="ja-JP" sz="2000" dirty="0"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Shop</a:t>
            </a:r>
            <a:endParaRPr kumimoji="1" lang="ja-JP" altLang="en-US" sz="2000" dirty="0">
              <a:latin typeface="HGSｺﾞｼｯｸE" panose="020B0900000000000000" pitchFamily="50" charset="-128"/>
              <a:ea typeface="HGSｺﾞｼｯｸE" panose="020B0900000000000000" pitchFamily="50" charset="-128"/>
            </a:endParaRPr>
          </a:p>
        </p:txBody>
      </p:sp>
      <p:pic>
        <p:nvPicPr>
          <p:cNvPr id="72" name="図 71">
            <a:extLst>
              <a:ext uri="{FF2B5EF4-FFF2-40B4-BE49-F238E27FC236}">
                <a16:creationId xmlns:a16="http://schemas.microsoft.com/office/drawing/2014/main" id="{7D0B6E06-CDED-0F07-C350-40BCE027C0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1009" y="9356587"/>
            <a:ext cx="864156" cy="864156"/>
          </a:xfrm>
          <a:prstGeom prst="rect">
            <a:avLst/>
          </a:prstGeom>
        </p:spPr>
      </p:pic>
      <p:pic>
        <p:nvPicPr>
          <p:cNvPr id="79" name="図 78">
            <a:extLst>
              <a:ext uri="{FF2B5EF4-FFF2-40B4-BE49-F238E27FC236}">
                <a16:creationId xmlns:a16="http://schemas.microsoft.com/office/drawing/2014/main" id="{26F8E257-B97A-0D58-4EC5-11D44B47B5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4049" y="17705"/>
            <a:ext cx="5046033" cy="1229060"/>
          </a:xfrm>
          <a:prstGeom prst="rect">
            <a:avLst/>
          </a:prstGeom>
        </p:spPr>
      </p:pic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85BD1618-6CF1-F23E-C902-09D079C86130}"/>
              </a:ext>
            </a:extLst>
          </p:cNvPr>
          <p:cNvSpPr txBox="1"/>
          <p:nvPr/>
        </p:nvSpPr>
        <p:spPr>
          <a:xfrm>
            <a:off x="2066994" y="189720"/>
            <a:ext cx="3326552" cy="58477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lumMod val="95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dist"/>
            <a:r>
              <a:rPr kumimoji="1" lang="en-US" altLang="ja-JP" sz="3200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 panose="010A0502050306030303" pitchFamily="18" charset="0"/>
              </a:rPr>
              <a:t>Christmas</a:t>
            </a:r>
            <a:r>
              <a:rPr kumimoji="1" lang="ja-JP" altLang="en-US" sz="3200" dirty="0">
                <a:solidFill>
                  <a:schemeClr val="accent2">
                    <a:lumMod val="50000"/>
                  </a:schemeClr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 </a:t>
            </a:r>
            <a:r>
              <a:rPr kumimoji="1" lang="ja-JP" altLang="en-US" sz="2000" i="1" dirty="0">
                <a:solidFill>
                  <a:schemeClr val="accent2">
                    <a:lumMod val="50000"/>
                  </a:schemeClr>
                </a:solidFill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オードブル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CA40D43-45C1-F9DE-47DF-AA8A3EEF71E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4712"/>
          <a:stretch/>
        </p:blipFill>
        <p:spPr>
          <a:xfrm>
            <a:off x="345600" y="1206000"/>
            <a:ext cx="4093200" cy="3570786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30CAE71-5570-3187-BE63-3B78DC3AE66E}"/>
              </a:ext>
            </a:extLst>
          </p:cNvPr>
          <p:cNvSpPr/>
          <p:nvPr/>
        </p:nvSpPr>
        <p:spPr>
          <a:xfrm>
            <a:off x="361722" y="4927087"/>
            <a:ext cx="2221822" cy="35751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08598D68-4C19-758F-94EC-AED093A5C067}"/>
              </a:ext>
            </a:extLst>
          </p:cNvPr>
          <p:cNvSpPr/>
          <p:nvPr/>
        </p:nvSpPr>
        <p:spPr>
          <a:xfrm>
            <a:off x="4976128" y="4930714"/>
            <a:ext cx="2221822" cy="3575163"/>
          </a:xfrm>
          <a:prstGeom prst="rect">
            <a:avLst/>
          </a:prstGeom>
          <a:solidFill>
            <a:srgbClr val="9E7A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73F4F2B-6B32-F89E-8D7E-1071E7F99D42}"/>
              </a:ext>
            </a:extLst>
          </p:cNvPr>
          <p:cNvSpPr/>
          <p:nvPr/>
        </p:nvSpPr>
        <p:spPr>
          <a:xfrm>
            <a:off x="2668925" y="4927087"/>
            <a:ext cx="2221822" cy="3575163"/>
          </a:xfrm>
          <a:prstGeom prst="rect">
            <a:avLst/>
          </a:prstGeom>
          <a:solidFill>
            <a:srgbClr val="DAA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21122828-E8BC-DB6B-CF1C-D412E5EC75BA}"/>
              </a:ext>
            </a:extLst>
          </p:cNvPr>
          <p:cNvSpPr txBox="1"/>
          <p:nvPr/>
        </p:nvSpPr>
        <p:spPr>
          <a:xfrm>
            <a:off x="562333" y="7463738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6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○○○オードブル</a:t>
            </a: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2964D2A7-F511-0C69-6D6E-EC4B22E34353}"/>
              </a:ext>
            </a:extLst>
          </p:cNvPr>
          <p:cNvSpPr txBox="1"/>
          <p:nvPr/>
        </p:nvSpPr>
        <p:spPr>
          <a:xfrm>
            <a:off x="1425837" y="7702265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○～○人用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8ED99F98-52E5-381B-F6BD-3F62788374F3}"/>
              </a:ext>
            </a:extLst>
          </p:cNvPr>
          <p:cNvSpPr txBox="1"/>
          <p:nvPr/>
        </p:nvSpPr>
        <p:spPr>
          <a:xfrm>
            <a:off x="711046" y="7979264"/>
            <a:ext cx="15231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￥○</a:t>
            </a:r>
            <a:r>
              <a:rPr kumimoji="1" lang="en-US" altLang="ja-JP" sz="20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,</a:t>
            </a:r>
            <a:r>
              <a:rPr kumimoji="1" lang="ja-JP" altLang="en-US" sz="20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○○○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CE00A0E2-5E35-97AB-BA10-81FF198E08EE}"/>
              </a:ext>
            </a:extLst>
          </p:cNvPr>
          <p:cNvSpPr txBox="1"/>
          <p:nvPr/>
        </p:nvSpPr>
        <p:spPr>
          <a:xfrm>
            <a:off x="2866766" y="7462242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○○○オードブル</a:t>
            </a: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5344E851-BD4C-0328-A104-AC9D46B8C57F}"/>
              </a:ext>
            </a:extLst>
          </p:cNvPr>
          <p:cNvSpPr txBox="1"/>
          <p:nvPr/>
        </p:nvSpPr>
        <p:spPr>
          <a:xfrm>
            <a:off x="3730270" y="7700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○～○人用</a:t>
            </a: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0F74B16B-3C0E-F9FE-8233-5F3CCB71ED68}"/>
              </a:ext>
            </a:extLst>
          </p:cNvPr>
          <p:cNvSpPr txBox="1"/>
          <p:nvPr/>
        </p:nvSpPr>
        <p:spPr>
          <a:xfrm>
            <a:off x="3015479" y="7977768"/>
            <a:ext cx="15231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￥○</a:t>
            </a:r>
            <a:r>
              <a:rPr kumimoji="1" lang="en-US" altLang="ja-JP" sz="20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,</a:t>
            </a:r>
            <a:r>
              <a:rPr kumimoji="1" lang="ja-JP" altLang="en-US" sz="20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○○○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EBAD0D8D-F3FF-963B-F5F8-8EAAA2860A0A}"/>
              </a:ext>
            </a:extLst>
          </p:cNvPr>
          <p:cNvSpPr txBox="1"/>
          <p:nvPr/>
        </p:nvSpPr>
        <p:spPr>
          <a:xfrm>
            <a:off x="5171201" y="7462242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○○○オードブル</a:t>
            </a: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0C3EEF49-0B04-F493-070A-B72D96FC3E58}"/>
              </a:ext>
            </a:extLst>
          </p:cNvPr>
          <p:cNvSpPr txBox="1"/>
          <p:nvPr/>
        </p:nvSpPr>
        <p:spPr>
          <a:xfrm>
            <a:off x="6034705" y="770076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○～○人用</a:t>
            </a: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1A2D48B5-AFBE-120C-D622-761FC0DF7F3B}"/>
              </a:ext>
            </a:extLst>
          </p:cNvPr>
          <p:cNvSpPr txBox="1"/>
          <p:nvPr/>
        </p:nvSpPr>
        <p:spPr>
          <a:xfrm>
            <a:off x="5319914" y="7977768"/>
            <a:ext cx="15231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￥○</a:t>
            </a:r>
            <a:r>
              <a:rPr kumimoji="1" lang="en-US" altLang="ja-JP" sz="20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,</a:t>
            </a:r>
            <a:r>
              <a:rPr kumimoji="1" lang="ja-JP" altLang="en-US" sz="2000" dirty="0">
                <a:solidFill>
                  <a:schemeClr val="bg1"/>
                </a:solidFill>
                <a:latin typeface="HGSｺﾞｼｯｸM" panose="020B0600000000000000" pitchFamily="50" charset="-128"/>
                <a:ea typeface="HGSｺﾞｼｯｸM" panose="020B0600000000000000" pitchFamily="50" charset="-128"/>
              </a:rPr>
              <a:t>○○○</a:t>
            </a:r>
          </a:p>
        </p:txBody>
      </p:sp>
      <p:pic>
        <p:nvPicPr>
          <p:cNvPr id="33" name="図 32">
            <a:extLst>
              <a:ext uri="{FF2B5EF4-FFF2-40B4-BE49-F238E27FC236}">
                <a16:creationId xmlns:a16="http://schemas.microsoft.com/office/drawing/2014/main" id="{06EB44FC-48F2-4E2B-7378-0227AE71AA5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9" b="2717"/>
          <a:stretch/>
        </p:blipFill>
        <p:spPr>
          <a:xfrm>
            <a:off x="2804854" y="5051921"/>
            <a:ext cx="1950633" cy="2386012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8E5AE2F5-BCCA-C479-2766-AD9B139C4E0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59" r="7841"/>
          <a:stretch/>
        </p:blipFill>
        <p:spPr>
          <a:xfrm>
            <a:off x="497606" y="5051920"/>
            <a:ext cx="1953353" cy="2386265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6001B911-3C08-3686-B92F-B12B2D384C0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8" b="7754"/>
          <a:stretch/>
        </p:blipFill>
        <p:spPr>
          <a:xfrm>
            <a:off x="5093230" y="5046430"/>
            <a:ext cx="1987680" cy="238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966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347</TotalTime>
  <Words>120</Words>
  <PresentationFormat>ユーザー設定</PresentationFormat>
  <Paragraphs>27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HGP創英ﾌﾟﾚｾﾞﾝｽEB</vt:lpstr>
      <vt:lpstr>HGSｺﾞｼｯｸE</vt:lpstr>
      <vt:lpstr>HGSｺﾞｼｯｸM</vt:lpstr>
      <vt:lpstr>Arial</vt:lpstr>
      <vt:lpstr>Calibri</vt:lpstr>
      <vt:lpstr>Impact</vt:lpstr>
      <vt:lpstr>Sylfaen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2023-10-16T04:15:45Z</dcterms:created>
  <dcterms:modified xsi:type="dcterms:W3CDTF">2023-12-12T11:52:53Z</dcterms:modified>
</cp:coreProperties>
</file>