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BBA7"/>
    <a:srgbClr val="C6A6B1"/>
    <a:srgbClr val="180215"/>
    <a:srgbClr val="EC243C"/>
    <a:srgbClr val="EAF50B"/>
    <a:srgbClr val="DAD0C2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244" autoAdjust="0"/>
  </p:normalViewPr>
  <p:slideViewPr>
    <p:cSldViewPr snapToGrid="0">
      <p:cViewPr varScale="1">
        <p:scale>
          <a:sx n="71" d="100"/>
          <a:sy n="71" d="100"/>
        </p:scale>
        <p:origin x="22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925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11232AB6-722B-10B1-62D9-AAEEC15B4A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28900" y="3840163"/>
            <a:ext cx="914400" cy="914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D8B5572E-5BA6-0FCD-309E-AEE2B4B72EE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86100" y="5224735"/>
            <a:ext cx="914400" cy="914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図プレースホルダー 7">
            <a:extLst>
              <a:ext uri="{FF2B5EF4-FFF2-40B4-BE49-F238E27FC236}">
                <a16:creationId xmlns:a16="http://schemas.microsoft.com/office/drawing/2014/main" id="{94DE0F13-1468-A2CB-5AC5-DFA0A9A951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0038" y="7396599"/>
            <a:ext cx="914400" cy="914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1" name="図プレースホルダー 7">
            <a:extLst>
              <a:ext uri="{FF2B5EF4-FFF2-40B4-BE49-F238E27FC236}">
                <a16:creationId xmlns:a16="http://schemas.microsoft.com/office/drawing/2014/main" id="{38D1C3FB-D67E-03CB-732B-CF5E52BC61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481283" y="7396599"/>
            <a:ext cx="914400" cy="914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2" name="図プレースホルダー 7">
            <a:extLst>
              <a:ext uri="{FF2B5EF4-FFF2-40B4-BE49-F238E27FC236}">
                <a16:creationId xmlns:a16="http://schemas.microsoft.com/office/drawing/2014/main" id="{1B9682D5-14AE-0833-22A9-D53D85AC9F0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23900" y="6123578"/>
            <a:ext cx="914400" cy="914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096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500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701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559" indent="0" algn="ctr">
              <a:buNone/>
              <a:defRPr sz="2338"/>
            </a:lvl2pPr>
            <a:lvl3pPr marL="1069117" indent="0" algn="ctr">
              <a:buNone/>
              <a:defRPr sz="2104"/>
            </a:lvl3pPr>
            <a:lvl4pPr marL="1603678" indent="0" algn="ctr">
              <a:buNone/>
              <a:defRPr sz="1871"/>
            </a:lvl4pPr>
            <a:lvl5pPr marL="2138236" indent="0" algn="ctr">
              <a:buNone/>
              <a:defRPr sz="1871"/>
            </a:lvl5pPr>
            <a:lvl6pPr marL="2672795" indent="0" algn="ctr">
              <a:buNone/>
              <a:defRPr sz="1871"/>
            </a:lvl6pPr>
            <a:lvl7pPr marL="3207354" indent="0" algn="ctr">
              <a:buNone/>
              <a:defRPr sz="1871"/>
            </a:lvl7pPr>
            <a:lvl8pPr marL="3741914" indent="0" algn="ctr">
              <a:buNone/>
              <a:defRPr sz="1871"/>
            </a:lvl8pPr>
            <a:lvl9pPr marL="4276473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7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80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014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900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1828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70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50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454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584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530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06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2.png"/><Relationship Id="rId7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0B4A5F78-910B-E94B-7F79-102BEBC2B815}"/>
              </a:ext>
            </a:extLst>
          </p:cNvPr>
          <p:cNvSpPr/>
          <p:nvPr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rgbClr val="CDBB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346EC19A-01A0-82F7-B7A0-6153182AF472}"/>
              </a:ext>
            </a:extLst>
          </p:cNvPr>
          <p:cNvSpPr/>
          <p:nvPr/>
        </p:nvSpPr>
        <p:spPr>
          <a:xfrm>
            <a:off x="197964" y="195262"/>
            <a:ext cx="7158990" cy="10301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kumimoji="1" lang="ja-JP" altLang="en-US"/>
          </a:p>
        </p:txBody>
      </p:sp>
      <p:sp>
        <p:nvSpPr>
          <p:cNvPr id="16" name="Rectangle 58">
            <a:extLst>
              <a:ext uri="{FF2B5EF4-FFF2-40B4-BE49-F238E27FC236}">
                <a16:creationId xmlns:a16="http://schemas.microsoft.com/office/drawing/2014/main" id="{72C7D26B-4B18-3F1F-2EB0-965A9F157A38}"/>
              </a:ext>
            </a:extLst>
          </p:cNvPr>
          <p:cNvSpPr/>
          <p:nvPr/>
        </p:nvSpPr>
        <p:spPr>
          <a:xfrm>
            <a:off x="1680571" y="5334649"/>
            <a:ext cx="4198528" cy="562782"/>
          </a:xfrm>
          <a:prstGeom prst="rect">
            <a:avLst/>
          </a:prstGeom>
          <a:noFill/>
        </p:spPr>
        <p:txBody>
          <a:bodyPr wrap="square" lIns="0" tIns="0" rIns="0" bIns="0" numCol="1">
            <a:prstTxWarp prst="textPlain">
              <a:avLst/>
            </a:prstTxWarp>
            <a:spAutoFit/>
          </a:bodyPr>
          <a:lstStyle/>
          <a:p>
            <a:pPr algn="ctr">
              <a:spcBef>
                <a:spcPts val="71"/>
              </a:spcBef>
            </a:pPr>
            <a:r>
              <a:rPr lang="en-GB" sz="678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miter lim="800000"/>
                </a:ln>
                <a:solidFill>
                  <a:srgbClr val="FF00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T</a:t>
            </a:r>
            <a:r>
              <a:rPr lang="en-US" sz="678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miter lim="800000"/>
                </a:ln>
                <a:solidFill>
                  <a:srgbClr val="0070C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A</a:t>
            </a:r>
            <a:r>
              <a:rPr lang="en-US" sz="678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miter lim="800000"/>
                </a:ln>
                <a:solidFill>
                  <a:srgbClr val="FF00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K</a:t>
            </a:r>
            <a:r>
              <a:rPr lang="en-US" sz="678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miter lim="800000"/>
                </a:ln>
                <a:solidFill>
                  <a:srgbClr val="0070C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E</a:t>
            </a:r>
            <a:r>
              <a:rPr lang="en-US" sz="6781" spc="-2119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 </a:t>
            </a:r>
            <a:r>
              <a:rPr lang="en-US" sz="678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miter lim="800000"/>
                </a:ln>
                <a:solidFill>
                  <a:srgbClr val="FF00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O</a:t>
            </a:r>
            <a:r>
              <a:rPr lang="en-US" sz="678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miter lim="800000"/>
                </a:ln>
                <a:solidFill>
                  <a:schemeClr val="accent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U</a:t>
            </a:r>
            <a:r>
              <a:rPr lang="en-US" sz="678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  <a:miter lim="800000"/>
                </a:ln>
                <a:solidFill>
                  <a:srgbClr val="FF00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T</a:t>
            </a:r>
          </a:p>
        </p:txBody>
      </p:sp>
      <p:sp>
        <p:nvSpPr>
          <p:cNvPr id="19" name="object 2">
            <a:extLst>
              <a:ext uri="{FF2B5EF4-FFF2-40B4-BE49-F238E27FC236}">
                <a16:creationId xmlns:a16="http://schemas.microsoft.com/office/drawing/2014/main" id="{5700114C-96BA-7475-A03F-A9C806DFFC3C}"/>
              </a:ext>
            </a:extLst>
          </p:cNvPr>
          <p:cNvSpPr txBox="1">
            <a:spLocks/>
          </p:cNvSpPr>
          <p:nvPr/>
        </p:nvSpPr>
        <p:spPr>
          <a:xfrm>
            <a:off x="2718999" y="5950698"/>
            <a:ext cx="2116926" cy="45660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49343" algn="ctr">
              <a:spcBef>
                <a:spcPts val="85"/>
              </a:spcBef>
            </a:pPr>
            <a:r>
              <a:rPr lang="ja-JP" altLang="en-US" sz="2967" spc="-85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やってます </a:t>
            </a:r>
            <a:r>
              <a:rPr lang="en-US" altLang="ja-JP" sz="2967" spc="-85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!</a:t>
            </a:r>
            <a:endParaRPr lang="ja-JP" altLang="en-US" sz="2967" spc="-85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2E2035E8-BCE5-5A10-91C6-401B5E818152}"/>
              </a:ext>
            </a:extLst>
          </p:cNvPr>
          <p:cNvSpPr txBox="1"/>
          <p:nvPr/>
        </p:nvSpPr>
        <p:spPr>
          <a:xfrm>
            <a:off x="751353" y="8889014"/>
            <a:ext cx="1858394" cy="36933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8971">
              <a:spcBef>
                <a:spcPts val="95"/>
              </a:spcBef>
            </a:pPr>
            <a:r>
              <a:rPr sz="2119" spc="212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メイリオ"/>
              </a:rPr>
              <a:t>〇〇〇</a:t>
            </a:r>
            <a:r>
              <a:rPr lang="en-US" altLang="ja-JP" sz="2400" spc="212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メイリオ"/>
              </a:rPr>
              <a:t>CAFE</a:t>
            </a:r>
            <a:endParaRPr sz="2400" spc="212" dirty="0">
              <a:solidFill>
                <a:schemeClr val="tx1">
                  <a:lumMod val="75000"/>
                  <a:lumOff val="25000"/>
                </a:schemeClr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メイリオ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33E785FF-5639-B725-3935-54C942FE7709}"/>
              </a:ext>
            </a:extLst>
          </p:cNvPr>
          <p:cNvSpPr txBox="1"/>
          <p:nvPr/>
        </p:nvSpPr>
        <p:spPr>
          <a:xfrm>
            <a:off x="751353" y="10195801"/>
            <a:ext cx="3363100" cy="14087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14000"/>
              </a:lnSpc>
              <a:tabLst>
                <a:tab pos="1967001" algn="l"/>
              </a:tabLst>
            </a:pPr>
            <a:r>
              <a:rPr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E-</a:t>
            </a:r>
            <a:r>
              <a:rPr sz="919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mai</a:t>
            </a:r>
            <a:r>
              <a:rPr lang="en-GB"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l : </a:t>
            </a:r>
            <a:r>
              <a:rPr lang="en-US"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sample-</a:t>
            </a:r>
            <a:r>
              <a:rPr lang="ja-JP" altLang="en-US"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</a:t>
            </a:r>
            <a:r>
              <a:rPr lang="en-US"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@</a:t>
            </a:r>
            <a:r>
              <a:rPr lang="ja-JP" altLang="en-US"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</a:t>
            </a:r>
            <a:r>
              <a:rPr lang="en-US"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.jp</a:t>
            </a:r>
            <a:r>
              <a:rPr lang="en-GB"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 </a:t>
            </a:r>
            <a:r>
              <a:rPr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URL</a:t>
            </a:r>
            <a:r>
              <a:rPr lang="en-GB"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: </a:t>
            </a:r>
            <a:r>
              <a:rPr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https://www.</a:t>
            </a:r>
            <a:r>
              <a:rPr lang="ja-JP" altLang="en-US"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</a:t>
            </a:r>
            <a:r>
              <a:rPr sz="91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.jp/</a:t>
            </a:r>
          </a:p>
        </p:txBody>
      </p:sp>
      <p:pic>
        <p:nvPicPr>
          <p:cNvPr id="85" name="図プレースホルダー 84">
            <a:extLst>
              <a:ext uri="{FF2B5EF4-FFF2-40B4-BE49-F238E27FC236}">
                <a16:creationId xmlns:a16="http://schemas.microsoft.com/office/drawing/2014/main" id="{195D5098-4E16-83BA-5EF3-DD9CEEA70C0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89" b="20589"/>
          <a:stretch>
            <a:fillRect/>
          </a:stretch>
        </p:blipFill>
        <p:spPr>
          <a:xfrm>
            <a:off x="4833938" y="8589963"/>
            <a:ext cx="2462212" cy="1736725"/>
          </a:xfrm>
        </p:spPr>
      </p:pic>
      <p:pic>
        <p:nvPicPr>
          <p:cNvPr id="89" name="図プレースホルダー 88">
            <a:extLst>
              <a:ext uri="{FF2B5EF4-FFF2-40B4-BE49-F238E27FC236}">
                <a16:creationId xmlns:a16="http://schemas.microsoft.com/office/drawing/2014/main" id="{E21D3D3C-2285-031E-25CE-2AC8CC3FFFE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0000"/>
                    </a14:imgEffect>
                    <a14:imgEffect>
                      <a14:colorTemperature colorTemp="11200"/>
                    </a14:imgEffect>
                    <a14:imgEffect>
                      <a14:saturation sat="160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44" r="13944"/>
          <a:stretch>
            <a:fillRect/>
          </a:stretch>
        </p:blipFill>
        <p:spPr>
          <a:xfrm>
            <a:off x="2851150" y="6554788"/>
            <a:ext cx="1797050" cy="1401762"/>
          </a:xfrm>
        </p:spPr>
      </p:pic>
      <p:pic>
        <p:nvPicPr>
          <p:cNvPr id="91" name="図プレースホルダー 90">
            <a:extLst>
              <a:ext uri="{FF2B5EF4-FFF2-40B4-BE49-F238E27FC236}">
                <a16:creationId xmlns:a16="http://schemas.microsoft.com/office/drawing/2014/main" id="{D3093DF7-9D92-14A9-4495-ABEE10EC26B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824" b="11824"/>
          <a:stretch>
            <a:fillRect/>
          </a:stretch>
        </p:blipFill>
        <p:spPr>
          <a:xfrm>
            <a:off x="5468938" y="6554788"/>
            <a:ext cx="1798637" cy="1401762"/>
          </a:xfr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5C458DC-0B09-68D4-422C-4B22F5D4486A}"/>
              </a:ext>
            </a:extLst>
          </p:cNvPr>
          <p:cNvSpPr txBox="1"/>
          <p:nvPr/>
        </p:nvSpPr>
        <p:spPr>
          <a:xfrm>
            <a:off x="629678" y="9796472"/>
            <a:ext cx="3446145" cy="403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589">
              <a:lnSpc>
                <a:spcPct val="114000"/>
              </a:lnSpc>
              <a:tabLst>
                <a:tab pos="531112" algn="l"/>
                <a:tab pos="717720" algn="l"/>
              </a:tabLst>
            </a:pP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〒</a:t>
            </a:r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000-0000	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lang="ja-JP" altLang="en-US" sz="900" spc="-71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〇〇県〇〇〇市〇〇〇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</a:t>
            </a:r>
            <a:r>
              <a:rPr lang="ja-JP" altLang="en-US" sz="900" spc="-71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街</a:t>
            </a:r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12-34</a:t>
            </a:r>
            <a:r>
              <a:rPr lang="ja-JP" altLang="en-US" sz="900" spc="-71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</a:t>
            </a:r>
            <a:r>
              <a:rPr lang="ja-JP" altLang="en-US" sz="900" spc="-71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〇〇〇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ビル</a:t>
            </a:r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階</a:t>
            </a:r>
          </a:p>
          <a:p>
            <a:pPr marR="3589">
              <a:lnSpc>
                <a:spcPct val="114000"/>
              </a:lnSpc>
              <a:tabLst>
                <a:tab pos="531112" algn="l"/>
                <a:tab pos="717720" algn="l"/>
              </a:tabLst>
            </a:pP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営業時間	</a:t>
            </a:r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00:00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～</a:t>
            </a:r>
            <a:r>
              <a:rPr lang="en-US" altLang="ja-JP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00:00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（定休日○曜日）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1542F921-E82F-0D11-98AF-4890D33B0CBD}"/>
              </a:ext>
            </a:extLst>
          </p:cNvPr>
          <p:cNvSpPr txBox="1"/>
          <p:nvPr/>
        </p:nvSpPr>
        <p:spPr>
          <a:xfrm>
            <a:off x="629678" y="9314244"/>
            <a:ext cx="2143536" cy="408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4000"/>
              </a:lnSpc>
              <a:tabLst>
                <a:tab pos="1218329" algn="l"/>
              </a:tabLst>
            </a:pP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TEL : 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cs typeface="メイリオ"/>
              </a:rPr>
              <a:t>000-000-0000</a:t>
            </a:r>
            <a:endParaRPr lang="en-US" altLang="ja-JP" sz="1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  <a:cs typeface="メイリオ"/>
            </a:endParaRPr>
          </a:p>
        </p:txBody>
      </p:sp>
      <p:sp>
        <p:nvSpPr>
          <p:cNvPr id="63" name="object 13">
            <a:extLst>
              <a:ext uri="{FF2B5EF4-FFF2-40B4-BE49-F238E27FC236}">
                <a16:creationId xmlns:a16="http://schemas.microsoft.com/office/drawing/2014/main" id="{EFA97EF3-9448-ABFF-2348-F13BCE4DEF8E}"/>
              </a:ext>
            </a:extLst>
          </p:cNvPr>
          <p:cNvSpPr/>
          <p:nvPr/>
        </p:nvSpPr>
        <p:spPr>
          <a:xfrm rot="19994631">
            <a:off x="394080" y="5192726"/>
            <a:ext cx="74906" cy="238622"/>
          </a:xfrm>
          <a:custGeom>
            <a:avLst/>
            <a:gdLst/>
            <a:ahLst/>
            <a:cxnLst/>
            <a:rect l="l" t="t" r="r" b="b"/>
            <a:pathLst>
              <a:path w="106045" h="337820">
                <a:moveTo>
                  <a:pt x="105613" y="337350"/>
                </a:moveTo>
                <a:lnTo>
                  <a:pt x="0" y="0"/>
                </a:lnTo>
              </a:path>
            </a:pathLst>
          </a:custGeom>
          <a:ln w="26581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1799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object 14">
            <a:extLst>
              <a:ext uri="{FF2B5EF4-FFF2-40B4-BE49-F238E27FC236}">
                <a16:creationId xmlns:a16="http://schemas.microsoft.com/office/drawing/2014/main" id="{8FF47BE1-6B85-E6E8-0381-112186AA5475}"/>
              </a:ext>
            </a:extLst>
          </p:cNvPr>
          <p:cNvSpPr/>
          <p:nvPr/>
        </p:nvSpPr>
        <p:spPr>
          <a:xfrm>
            <a:off x="2466615" y="4971471"/>
            <a:ext cx="159230" cy="204084"/>
          </a:xfrm>
          <a:custGeom>
            <a:avLst/>
            <a:gdLst/>
            <a:ahLst/>
            <a:cxnLst/>
            <a:rect l="l" t="t" r="r" b="b"/>
            <a:pathLst>
              <a:path w="225425" h="288925">
                <a:moveTo>
                  <a:pt x="0" y="288467"/>
                </a:moveTo>
                <a:lnTo>
                  <a:pt x="224980" y="0"/>
                </a:lnTo>
              </a:path>
            </a:pathLst>
          </a:custGeom>
          <a:ln w="26581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1799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A8B1998-E18C-9331-655F-D1CFC10FEBBD}"/>
              </a:ext>
            </a:extLst>
          </p:cNvPr>
          <p:cNvSpPr txBox="1"/>
          <p:nvPr/>
        </p:nvSpPr>
        <p:spPr>
          <a:xfrm rot="21165452">
            <a:off x="502103" y="496231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お家でゆっくり！</a:t>
            </a:r>
          </a:p>
        </p:txBody>
      </p:sp>
      <p:pic>
        <p:nvPicPr>
          <p:cNvPr id="83" name="図プレースホルダー 82">
            <a:extLst>
              <a:ext uri="{FF2B5EF4-FFF2-40B4-BE49-F238E27FC236}">
                <a16:creationId xmlns:a16="http://schemas.microsoft.com/office/drawing/2014/main" id="{3B388E1F-D42F-1D68-D2F4-E82D2594CEE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" b="95"/>
          <a:stretch>
            <a:fillRect/>
          </a:stretch>
        </p:blipFill>
        <p:spPr>
          <a:xfrm>
            <a:off x="372847" y="343213"/>
            <a:ext cx="6809225" cy="4534360"/>
          </a:xfrm>
        </p:spPr>
      </p:pic>
      <p:pic>
        <p:nvPicPr>
          <p:cNvPr id="87" name="図プレースホルダー 86">
            <a:extLst>
              <a:ext uri="{FF2B5EF4-FFF2-40B4-BE49-F238E27FC236}">
                <a16:creationId xmlns:a16="http://schemas.microsoft.com/office/drawing/2014/main" id="{E879FB82-54FD-66C9-1683-8DD955B6AE3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4" r="13994"/>
          <a:stretch>
            <a:fillRect/>
          </a:stretch>
        </p:blipFill>
        <p:spPr>
          <a:xfrm>
            <a:off x="292100" y="6551613"/>
            <a:ext cx="1798638" cy="1404937"/>
          </a:xfrm>
        </p:spPr>
      </p:pic>
      <p:sp>
        <p:nvSpPr>
          <p:cNvPr id="92" name="object 17">
            <a:extLst>
              <a:ext uri="{FF2B5EF4-FFF2-40B4-BE49-F238E27FC236}">
                <a16:creationId xmlns:a16="http://schemas.microsoft.com/office/drawing/2014/main" id="{449F560E-AA9A-25C2-F38D-A9CC05FAEC83}"/>
              </a:ext>
            </a:extLst>
          </p:cNvPr>
          <p:cNvSpPr txBox="1"/>
          <p:nvPr/>
        </p:nvSpPr>
        <p:spPr>
          <a:xfrm>
            <a:off x="552654" y="7979383"/>
            <a:ext cx="1277914" cy="48538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/>
            <a:r>
              <a:rPr lang="ja-JP" altLang="en-US" sz="1554" spc="-141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○○○○○</a:t>
            </a:r>
            <a:endParaRPr lang="en-US" altLang="ja-JP" sz="1554" spc="-141" dirty="0">
              <a:solidFill>
                <a:schemeClr val="tx1">
                  <a:lumMod val="75000"/>
                  <a:lumOff val="2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  <a:p>
            <a:pPr algn="ctr"/>
            <a:r>
              <a:rPr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0,000</a:t>
            </a:r>
            <a:r>
              <a:rPr lang="ja-JP" altLang="en-US" sz="16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円</a:t>
            </a:r>
            <a:r>
              <a:rPr lang="en-US" altLang="ja-JP" sz="16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(</a:t>
            </a:r>
            <a:r>
              <a:rPr lang="ja-JP" altLang="en-US" sz="16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税込</a:t>
            </a:r>
            <a:r>
              <a:rPr lang="en-US" altLang="ja-JP" sz="16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)</a:t>
            </a:r>
            <a:endParaRPr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pic>
        <p:nvPicPr>
          <p:cNvPr id="99" name="図 98">
            <a:extLst>
              <a:ext uri="{FF2B5EF4-FFF2-40B4-BE49-F238E27FC236}">
                <a16:creationId xmlns:a16="http://schemas.microsoft.com/office/drawing/2014/main" id="{DC2AB0E1-BFD5-58D5-1D37-FA41C0FF9C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280" y="8654282"/>
            <a:ext cx="912046" cy="912046"/>
          </a:xfrm>
          <a:prstGeom prst="rect">
            <a:avLst/>
          </a:prstGeom>
        </p:spPr>
      </p:pic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E434E3B0-6C7C-2B37-1565-ED79E3F392D4}"/>
              </a:ext>
            </a:extLst>
          </p:cNvPr>
          <p:cNvSpPr txBox="1"/>
          <p:nvPr/>
        </p:nvSpPr>
        <p:spPr>
          <a:xfrm>
            <a:off x="2845884" y="9548979"/>
            <a:ext cx="20697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>
                <a:solidFill>
                  <a:srgbClr val="C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コチラからもご予約できます！</a:t>
            </a:r>
          </a:p>
        </p:txBody>
      </p:sp>
      <p:sp>
        <p:nvSpPr>
          <p:cNvPr id="3" name="object 17">
            <a:extLst>
              <a:ext uri="{FF2B5EF4-FFF2-40B4-BE49-F238E27FC236}">
                <a16:creationId xmlns:a16="http://schemas.microsoft.com/office/drawing/2014/main" id="{916DF973-3384-20E6-129F-3597F1FC1813}"/>
              </a:ext>
            </a:extLst>
          </p:cNvPr>
          <p:cNvSpPr txBox="1"/>
          <p:nvPr/>
        </p:nvSpPr>
        <p:spPr>
          <a:xfrm>
            <a:off x="3115642" y="7979383"/>
            <a:ext cx="1277914" cy="48538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/>
            <a:r>
              <a:rPr lang="ja-JP" altLang="en-US" sz="1554" spc="-141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○○○○○</a:t>
            </a:r>
            <a:endParaRPr lang="en-US" altLang="ja-JP" sz="1554" spc="-141" dirty="0">
              <a:solidFill>
                <a:schemeClr val="tx1">
                  <a:lumMod val="75000"/>
                  <a:lumOff val="2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  <a:p>
            <a:pPr algn="ctr"/>
            <a:r>
              <a:rPr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0,000</a:t>
            </a:r>
            <a:r>
              <a:rPr lang="ja-JP" altLang="en-US" sz="16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円</a:t>
            </a:r>
            <a:r>
              <a:rPr lang="en-US" altLang="ja-JP" sz="16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(</a:t>
            </a:r>
            <a:r>
              <a:rPr lang="ja-JP" altLang="en-US" sz="16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税込</a:t>
            </a:r>
            <a:r>
              <a:rPr lang="en-US" altLang="ja-JP" sz="16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)</a:t>
            </a:r>
            <a:endParaRPr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4" name="object 17">
            <a:extLst>
              <a:ext uri="{FF2B5EF4-FFF2-40B4-BE49-F238E27FC236}">
                <a16:creationId xmlns:a16="http://schemas.microsoft.com/office/drawing/2014/main" id="{815BACB7-4F26-8D54-042A-92A9665A8847}"/>
              </a:ext>
            </a:extLst>
          </p:cNvPr>
          <p:cNvSpPr txBox="1"/>
          <p:nvPr/>
        </p:nvSpPr>
        <p:spPr>
          <a:xfrm>
            <a:off x="5724350" y="7979383"/>
            <a:ext cx="1277914" cy="48538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/>
            <a:r>
              <a:rPr lang="ja-JP" altLang="en-US" sz="1554" spc="-141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○○○○○</a:t>
            </a:r>
            <a:endParaRPr lang="en-US" altLang="ja-JP" sz="1554" spc="-141" dirty="0">
              <a:solidFill>
                <a:schemeClr val="tx1">
                  <a:lumMod val="75000"/>
                  <a:lumOff val="2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  <a:p>
            <a:pPr algn="ctr"/>
            <a:r>
              <a:rPr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0,000</a:t>
            </a:r>
            <a:r>
              <a:rPr lang="ja-JP" altLang="en-US" sz="16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円</a:t>
            </a:r>
            <a:r>
              <a:rPr lang="en-US" altLang="ja-JP" sz="16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(</a:t>
            </a:r>
            <a:r>
              <a:rPr lang="ja-JP" altLang="en-US" sz="16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税込</a:t>
            </a:r>
            <a:r>
              <a:rPr lang="en-US" altLang="ja-JP" sz="16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)</a:t>
            </a:r>
            <a:endParaRPr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271</TotalTime>
  <Words>99</Words>
  <PresentationFormat>ユーザー設定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HGSｺﾞｼｯｸE</vt:lpstr>
      <vt:lpstr>HGSｺﾞｼｯｸM</vt:lpstr>
      <vt:lpstr>HG明朝E</vt:lpstr>
      <vt:lpstr>游明朝 Demibold</vt:lpstr>
      <vt:lpstr>Arial</vt:lpstr>
      <vt:lpstr>Calibri</vt:lpstr>
      <vt:lpstr>Calibri Light</vt:lpstr>
      <vt:lpstr>Impact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2023-11-21T09:53:25Z</dcterms:modified>
</cp:coreProperties>
</file>