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243C"/>
    <a:srgbClr val="EAF50B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5244" autoAdjust="0"/>
  </p:normalViewPr>
  <p:slideViewPr>
    <p:cSldViewPr snapToGrid="0">
      <p:cViewPr varScale="1">
        <p:scale>
          <a:sx n="71" d="100"/>
          <a:sy n="71" d="100"/>
        </p:scale>
        <p:origin x="2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プレースホルダー 31">
            <a:extLst>
              <a:ext uri="{FF2B5EF4-FFF2-40B4-BE49-F238E27FC236}">
                <a16:creationId xmlns:a16="http://schemas.microsoft.com/office/drawing/2014/main" id="{D01BD75A-2DB5-075B-1894-8F06BFEA08D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676" y="2200581"/>
            <a:ext cx="993484" cy="847252"/>
          </a:xfr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55EBE6F6-3273-EFBE-DBB0-7F7525CE1F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996" y="3164078"/>
            <a:ext cx="697863" cy="1032854"/>
          </a:xfrm>
          <a:prstGeom prst="rect">
            <a:avLst/>
          </a:prstGeom>
        </p:spPr>
      </p:pic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65C05DBC-1D18-7ACB-BB74-53D847313D69}"/>
              </a:ext>
            </a:extLst>
          </p:cNvPr>
          <p:cNvSpPr/>
          <p:nvPr/>
        </p:nvSpPr>
        <p:spPr>
          <a:xfrm>
            <a:off x="2003388" y="-26821"/>
            <a:ext cx="5592800" cy="8301667"/>
          </a:xfrm>
          <a:custGeom>
            <a:avLst/>
            <a:gdLst>
              <a:gd name="connsiteX0" fmla="*/ 1693888 w 5561351"/>
              <a:gd name="connsiteY0" fmla="*/ 14990 h 8304551"/>
              <a:gd name="connsiteX1" fmla="*/ 5531370 w 5561351"/>
              <a:gd name="connsiteY1" fmla="*/ 0 h 8304551"/>
              <a:gd name="connsiteX2" fmla="*/ 5561351 w 5561351"/>
              <a:gd name="connsiteY2" fmla="*/ 8304551 h 8304551"/>
              <a:gd name="connsiteX3" fmla="*/ 0 w 5561351"/>
              <a:gd name="connsiteY3" fmla="*/ 8274570 h 8304551"/>
              <a:gd name="connsiteX4" fmla="*/ 1693888 w 5561351"/>
              <a:gd name="connsiteY4" fmla="*/ 14990 h 830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1351" h="8304551">
                <a:moveTo>
                  <a:pt x="1693888" y="14990"/>
                </a:moveTo>
                <a:lnTo>
                  <a:pt x="5531370" y="0"/>
                </a:lnTo>
                <a:lnTo>
                  <a:pt x="5561351" y="8304551"/>
                </a:lnTo>
                <a:lnTo>
                  <a:pt x="0" y="8274570"/>
                </a:lnTo>
                <a:lnTo>
                  <a:pt x="1693888" y="14990"/>
                </a:lnTo>
                <a:close/>
              </a:path>
            </a:pathLst>
          </a:custGeom>
          <a:solidFill>
            <a:srgbClr val="EAF50B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9052C9-7E5D-506E-9CD1-F66EBE51699C}"/>
              </a:ext>
            </a:extLst>
          </p:cNvPr>
          <p:cNvSpPr txBox="1"/>
          <p:nvPr/>
        </p:nvSpPr>
        <p:spPr>
          <a:xfrm>
            <a:off x="497928" y="402203"/>
            <a:ext cx="2813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あなたの痛みを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B1202E6-57A5-5753-3EE4-702902E3FB14}"/>
              </a:ext>
            </a:extLst>
          </p:cNvPr>
          <p:cNvSpPr txBox="1"/>
          <p:nvPr/>
        </p:nvSpPr>
        <p:spPr>
          <a:xfrm>
            <a:off x="479590" y="855901"/>
            <a:ext cx="39709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改善します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03B07DD-80A6-877F-63F2-688FB0B62D63}"/>
              </a:ext>
            </a:extLst>
          </p:cNvPr>
          <p:cNvSpPr txBox="1"/>
          <p:nvPr/>
        </p:nvSpPr>
        <p:spPr>
          <a:xfrm>
            <a:off x="2008682" y="2192390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腰痛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456E9E-F65B-E049-5A41-1318A3BC1B76}"/>
              </a:ext>
            </a:extLst>
          </p:cNvPr>
          <p:cNvSpPr txBox="1"/>
          <p:nvPr/>
        </p:nvSpPr>
        <p:spPr>
          <a:xfrm>
            <a:off x="2008682" y="3255356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肩凝り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62EDB0-ABFF-2228-E510-A35E9B550CBC}"/>
              </a:ext>
            </a:extLst>
          </p:cNvPr>
          <p:cNvSpPr txBox="1"/>
          <p:nvPr/>
        </p:nvSpPr>
        <p:spPr>
          <a:xfrm>
            <a:off x="1967096" y="4346164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骨盤矯正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08F0E03-E946-4D52-7E51-DD9746A1A440}"/>
              </a:ext>
            </a:extLst>
          </p:cNvPr>
          <p:cNvSpPr/>
          <p:nvPr/>
        </p:nvSpPr>
        <p:spPr>
          <a:xfrm>
            <a:off x="0" y="8258629"/>
            <a:ext cx="7559675" cy="24331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5" name="図プレースホルダー 14">
            <a:extLst>
              <a:ext uri="{FF2B5EF4-FFF2-40B4-BE49-F238E27FC236}">
                <a16:creationId xmlns:a16="http://schemas.microsoft.com/office/drawing/2014/main" id="{AB29301E-1370-21F1-AB1A-307FBC830A6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72000"/>
            <a:ext cx="3827124" cy="2785562"/>
          </a:xfrm>
        </p:spPr>
      </p:pic>
      <p:sp>
        <p:nvSpPr>
          <p:cNvPr id="17" name="object 11">
            <a:extLst>
              <a:ext uri="{FF2B5EF4-FFF2-40B4-BE49-F238E27FC236}">
                <a16:creationId xmlns:a16="http://schemas.microsoft.com/office/drawing/2014/main" id="{4D6D51C2-AAAA-8E99-210D-615741120842}"/>
              </a:ext>
            </a:extLst>
          </p:cNvPr>
          <p:cNvSpPr txBox="1"/>
          <p:nvPr/>
        </p:nvSpPr>
        <p:spPr>
          <a:xfrm>
            <a:off x="718296" y="8924972"/>
            <a:ext cx="2813271" cy="15388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〇〇県〇〇〇市〇〇〇〇街</a:t>
            </a:r>
            <a:r>
              <a:rPr sz="10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</a:t>
            </a:r>
            <a:r>
              <a:rPr lang="en-US" altLang="ja-JP" sz="10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3</a:t>
            </a:r>
            <a:r>
              <a:rPr sz="10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</a:t>
            </a:r>
            <a:r>
              <a:rPr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〇〇〇ビル00階</a:t>
            </a: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373AA27B-3A0E-6F7C-593A-115186BB9DEB}"/>
              </a:ext>
            </a:extLst>
          </p:cNvPr>
          <p:cNvSpPr txBox="1"/>
          <p:nvPr/>
        </p:nvSpPr>
        <p:spPr>
          <a:xfrm>
            <a:off x="718296" y="8280480"/>
            <a:ext cx="2585644" cy="53860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500" spc="-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〇〇</a:t>
            </a:r>
            <a:r>
              <a:rPr sz="3500" spc="-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</a:t>
            </a:r>
            <a:r>
              <a:rPr lang="en-GB" sz="3500" spc="-7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ja-JP" altLang="en-US" sz="35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整骨院</a:t>
            </a:r>
            <a:endParaRPr sz="35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Rectangle 52">
            <a:extLst>
              <a:ext uri="{FF2B5EF4-FFF2-40B4-BE49-F238E27FC236}">
                <a16:creationId xmlns:a16="http://schemas.microsoft.com/office/drawing/2014/main" id="{3531BA14-2608-B6FB-FDFB-35B4B5C60C39}"/>
              </a:ext>
            </a:extLst>
          </p:cNvPr>
          <p:cNvSpPr/>
          <p:nvPr/>
        </p:nvSpPr>
        <p:spPr>
          <a:xfrm>
            <a:off x="744396" y="9730119"/>
            <a:ext cx="2289832" cy="384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tIns="18000" rIns="0" bIns="0" rtlCol="0" anchor="t" anchorCtr="0"/>
          <a:lstStyle/>
          <a:p>
            <a:pPr marR="0" lvl="0" indent="0" algn="l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-3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〇〇〇</a:t>
            </a:r>
            <a:r>
              <a:rPr kumimoji="0" lang="ja-JP" altLang="en-US" sz="2000" b="0" i="0" u="none" strike="noStrike" kern="0" cap="none" spc="-50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 </a:t>
            </a:r>
            <a:r>
              <a: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整骨院</a:t>
            </a:r>
            <a:endParaRPr kumimoji="0" lang="en-US" altLang="ja-JP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GSｺﾞｼｯｸM" panose="020B0600000000000000" pitchFamily="50" charset="-128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24" name="Group 50">
            <a:extLst>
              <a:ext uri="{FF2B5EF4-FFF2-40B4-BE49-F238E27FC236}">
                <a16:creationId xmlns:a16="http://schemas.microsoft.com/office/drawing/2014/main" id="{18BCD51E-688E-31C2-F156-316212D227BC}"/>
              </a:ext>
            </a:extLst>
          </p:cNvPr>
          <p:cNvGrpSpPr/>
          <p:nvPr/>
        </p:nvGrpSpPr>
        <p:grpSpPr>
          <a:xfrm>
            <a:off x="2640647" y="9765335"/>
            <a:ext cx="312643" cy="314663"/>
            <a:chOff x="2308672" y="9718209"/>
            <a:chExt cx="343339" cy="314663"/>
          </a:xfrm>
        </p:grpSpPr>
        <p:sp>
          <p:nvSpPr>
            <p:cNvPr id="25" name="Freeform: Shape 48">
              <a:extLst>
                <a:ext uri="{FF2B5EF4-FFF2-40B4-BE49-F238E27FC236}">
                  <a16:creationId xmlns:a16="http://schemas.microsoft.com/office/drawing/2014/main" id="{5D474CF2-094A-08A8-506D-E7FBA487502A}"/>
                </a:ext>
              </a:extLst>
            </p:cNvPr>
            <p:cNvSpPr/>
            <p:nvPr/>
          </p:nvSpPr>
          <p:spPr>
            <a:xfrm>
              <a:off x="2308672" y="9718209"/>
              <a:ext cx="343339" cy="314663"/>
            </a:xfrm>
            <a:custGeom>
              <a:avLst/>
              <a:gdLst>
                <a:gd name="connsiteX0" fmla="*/ 39429 w 343339"/>
                <a:gd name="connsiteY0" fmla="*/ 0 h 314663"/>
                <a:gd name="connsiteX1" fmla="*/ 304038 w 343339"/>
                <a:gd name="connsiteY1" fmla="*/ 0 h 314663"/>
                <a:gd name="connsiteX2" fmla="*/ 343339 w 343339"/>
                <a:gd name="connsiteY2" fmla="*/ 39301 h 314663"/>
                <a:gd name="connsiteX3" fmla="*/ 343339 w 343339"/>
                <a:gd name="connsiteY3" fmla="*/ 275362 h 314663"/>
                <a:gd name="connsiteX4" fmla="*/ 304038 w 343339"/>
                <a:gd name="connsiteY4" fmla="*/ 314663 h 314663"/>
                <a:gd name="connsiteX5" fmla="*/ 39301 w 343339"/>
                <a:gd name="connsiteY5" fmla="*/ 314663 h 314663"/>
                <a:gd name="connsiteX6" fmla="*/ 0 w 343339"/>
                <a:gd name="connsiteY6" fmla="*/ 275362 h 314663"/>
                <a:gd name="connsiteX7" fmla="*/ 0 w 343339"/>
                <a:gd name="connsiteY7" fmla="*/ 39429 h 314663"/>
                <a:gd name="connsiteX8" fmla="*/ 39301 w 343339"/>
                <a:gd name="connsiteY8" fmla="*/ 128 h 3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339" h="314663">
                  <a:moveTo>
                    <a:pt x="39429" y="0"/>
                  </a:moveTo>
                  <a:lnTo>
                    <a:pt x="304038" y="0"/>
                  </a:lnTo>
                  <a:cubicBezTo>
                    <a:pt x="325801" y="0"/>
                    <a:pt x="343339" y="17666"/>
                    <a:pt x="343339" y="39301"/>
                  </a:cubicBezTo>
                  <a:lnTo>
                    <a:pt x="343339" y="275362"/>
                  </a:lnTo>
                  <a:cubicBezTo>
                    <a:pt x="343339" y="296997"/>
                    <a:pt x="325673" y="314663"/>
                    <a:pt x="304038" y="314663"/>
                  </a:cubicBezTo>
                  <a:lnTo>
                    <a:pt x="39301" y="314663"/>
                  </a:lnTo>
                  <a:cubicBezTo>
                    <a:pt x="17666" y="314663"/>
                    <a:pt x="0" y="296997"/>
                    <a:pt x="0" y="275362"/>
                  </a:cubicBezTo>
                  <a:lnTo>
                    <a:pt x="0" y="39429"/>
                  </a:lnTo>
                  <a:cubicBezTo>
                    <a:pt x="0" y="17666"/>
                    <a:pt x="17666" y="128"/>
                    <a:pt x="39301" y="128"/>
                  </a:cubicBezTo>
                  <a:close/>
                </a:path>
              </a:pathLst>
            </a:custGeom>
            <a:solidFill>
              <a:srgbClr val="231815"/>
            </a:solidFill>
            <a:ln w="12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: Shape 49">
              <a:extLst>
                <a:ext uri="{FF2B5EF4-FFF2-40B4-BE49-F238E27FC236}">
                  <a16:creationId xmlns:a16="http://schemas.microsoft.com/office/drawing/2014/main" id="{16679249-6193-DAC0-90E7-A11D9177C6A3}"/>
                </a:ext>
              </a:extLst>
            </p:cNvPr>
            <p:cNvSpPr/>
            <p:nvPr/>
          </p:nvSpPr>
          <p:spPr>
            <a:xfrm>
              <a:off x="2382965" y="9761739"/>
              <a:ext cx="194752" cy="226555"/>
            </a:xfrm>
            <a:custGeom>
              <a:avLst/>
              <a:gdLst>
                <a:gd name="connsiteX0" fmla="*/ 250943 w 250943"/>
                <a:gd name="connsiteY0" fmla="*/ 224796 h 250783"/>
                <a:gd name="connsiteX1" fmla="*/ 190392 w 250943"/>
                <a:gd name="connsiteY1" fmla="*/ 164245 h 250783"/>
                <a:gd name="connsiteX2" fmla="*/ 209210 w 250943"/>
                <a:gd name="connsiteY2" fmla="*/ 104589 h 250783"/>
                <a:gd name="connsiteX3" fmla="*/ 178614 w 250943"/>
                <a:gd name="connsiteY3" fmla="*/ 30596 h 250783"/>
                <a:gd name="connsiteX4" fmla="*/ 104621 w 250943"/>
                <a:gd name="connsiteY4" fmla="*/ 0 h 250783"/>
                <a:gd name="connsiteX5" fmla="*/ 30628 w 250943"/>
                <a:gd name="connsiteY5" fmla="*/ 30596 h 250783"/>
                <a:gd name="connsiteX6" fmla="*/ 30628 w 250943"/>
                <a:gd name="connsiteY6" fmla="*/ 178454 h 250783"/>
                <a:gd name="connsiteX7" fmla="*/ 104621 w 250943"/>
                <a:gd name="connsiteY7" fmla="*/ 209050 h 250783"/>
                <a:gd name="connsiteX8" fmla="*/ 164276 w 250943"/>
                <a:gd name="connsiteY8" fmla="*/ 190232 h 250783"/>
                <a:gd name="connsiteX9" fmla="*/ 224828 w 250943"/>
                <a:gd name="connsiteY9" fmla="*/ 250783 h 250783"/>
                <a:gd name="connsiteX10" fmla="*/ 250943 w 250943"/>
                <a:gd name="connsiteY10" fmla="*/ 224668 h 250783"/>
                <a:gd name="connsiteX11" fmla="*/ 56743 w 250943"/>
                <a:gd name="connsiteY11" fmla="*/ 152339 h 250783"/>
                <a:gd name="connsiteX12" fmla="*/ 56743 w 250943"/>
                <a:gd name="connsiteY12" fmla="*/ 56711 h 250783"/>
                <a:gd name="connsiteX13" fmla="*/ 104621 w 250943"/>
                <a:gd name="connsiteY13" fmla="*/ 36869 h 250783"/>
                <a:gd name="connsiteX14" fmla="*/ 152499 w 250943"/>
                <a:gd name="connsiteY14" fmla="*/ 56711 h 250783"/>
                <a:gd name="connsiteX15" fmla="*/ 172342 w 250943"/>
                <a:gd name="connsiteY15" fmla="*/ 104589 h 250783"/>
                <a:gd name="connsiteX16" fmla="*/ 152499 w 250943"/>
                <a:gd name="connsiteY16" fmla="*/ 152467 h 250783"/>
                <a:gd name="connsiteX17" fmla="*/ 104621 w 250943"/>
                <a:gd name="connsiteY17" fmla="*/ 172310 h 250783"/>
                <a:gd name="connsiteX18" fmla="*/ 56743 w 250943"/>
                <a:gd name="connsiteY18" fmla="*/ 152467 h 250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943" h="250783">
                  <a:moveTo>
                    <a:pt x="250943" y="224796"/>
                  </a:moveTo>
                  <a:lnTo>
                    <a:pt x="190392" y="164245"/>
                  </a:lnTo>
                  <a:cubicBezTo>
                    <a:pt x="202553" y="146834"/>
                    <a:pt x="209210" y="126224"/>
                    <a:pt x="209210" y="104589"/>
                  </a:cubicBezTo>
                  <a:cubicBezTo>
                    <a:pt x="209210" y="76682"/>
                    <a:pt x="198329" y="50438"/>
                    <a:pt x="178614" y="30596"/>
                  </a:cubicBezTo>
                  <a:cubicBezTo>
                    <a:pt x="158900" y="10753"/>
                    <a:pt x="132656" y="0"/>
                    <a:pt x="104621" y="0"/>
                  </a:cubicBezTo>
                  <a:cubicBezTo>
                    <a:pt x="76586" y="0"/>
                    <a:pt x="50470" y="10881"/>
                    <a:pt x="30628" y="30596"/>
                  </a:cubicBezTo>
                  <a:cubicBezTo>
                    <a:pt x="-10209" y="71433"/>
                    <a:pt x="-10209" y="137745"/>
                    <a:pt x="30628" y="178454"/>
                  </a:cubicBezTo>
                  <a:cubicBezTo>
                    <a:pt x="50342" y="198169"/>
                    <a:pt x="76586" y="209050"/>
                    <a:pt x="104621" y="209050"/>
                  </a:cubicBezTo>
                  <a:cubicBezTo>
                    <a:pt x="126256" y="209050"/>
                    <a:pt x="146866" y="202393"/>
                    <a:pt x="164276" y="190232"/>
                  </a:cubicBezTo>
                  <a:lnTo>
                    <a:pt x="224828" y="250783"/>
                  </a:lnTo>
                  <a:lnTo>
                    <a:pt x="250943" y="224668"/>
                  </a:lnTo>
                  <a:close/>
                  <a:moveTo>
                    <a:pt x="56743" y="152339"/>
                  </a:moveTo>
                  <a:cubicBezTo>
                    <a:pt x="30372" y="125968"/>
                    <a:pt x="30372" y="83082"/>
                    <a:pt x="56743" y="56711"/>
                  </a:cubicBezTo>
                  <a:cubicBezTo>
                    <a:pt x="69545" y="43909"/>
                    <a:pt x="86571" y="36869"/>
                    <a:pt x="104621" y="36869"/>
                  </a:cubicBezTo>
                  <a:cubicBezTo>
                    <a:pt x="122671" y="36869"/>
                    <a:pt x="139697" y="43909"/>
                    <a:pt x="152499" y="56711"/>
                  </a:cubicBezTo>
                  <a:cubicBezTo>
                    <a:pt x="165301" y="69513"/>
                    <a:pt x="172342" y="86539"/>
                    <a:pt x="172342" y="104589"/>
                  </a:cubicBezTo>
                  <a:cubicBezTo>
                    <a:pt x="172342" y="122639"/>
                    <a:pt x="165301" y="139665"/>
                    <a:pt x="152499" y="152467"/>
                  </a:cubicBezTo>
                  <a:cubicBezTo>
                    <a:pt x="139697" y="165269"/>
                    <a:pt x="122671" y="172310"/>
                    <a:pt x="104621" y="172310"/>
                  </a:cubicBezTo>
                  <a:cubicBezTo>
                    <a:pt x="86571" y="172310"/>
                    <a:pt x="69545" y="165269"/>
                    <a:pt x="56743" y="152467"/>
                  </a:cubicBezTo>
                  <a:close/>
                </a:path>
              </a:pathLst>
            </a:custGeom>
            <a:solidFill>
              <a:srgbClr val="FFFFFF"/>
            </a:solidFill>
            <a:ln w="12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1BBB1A7-BEFC-076C-3168-0BBB81D902A3}"/>
              </a:ext>
            </a:extLst>
          </p:cNvPr>
          <p:cNvSpPr txBox="1"/>
          <p:nvPr/>
        </p:nvSpPr>
        <p:spPr>
          <a:xfrm>
            <a:off x="1081796" y="9102577"/>
            <a:ext cx="2518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000-000-0000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29F9FDE-4276-93D5-E412-25662BA4F4EE}"/>
              </a:ext>
            </a:extLst>
          </p:cNvPr>
          <p:cNvSpPr txBox="1"/>
          <p:nvPr/>
        </p:nvSpPr>
        <p:spPr>
          <a:xfrm>
            <a:off x="690148" y="924454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7DABBF7-79CE-D406-E0AC-442FF0652D42}"/>
              </a:ext>
            </a:extLst>
          </p:cNvPr>
          <p:cNvSpPr txBox="1"/>
          <p:nvPr/>
        </p:nvSpPr>
        <p:spPr>
          <a:xfrm>
            <a:off x="685609" y="10131656"/>
            <a:ext cx="281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https://www.○○○.</a:t>
            </a:r>
            <a:r>
              <a:rPr kumimoji="1" lang="en-US" altLang="ja-JP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jp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9507844-C5B0-6772-FB47-B5DDD3EF331B}"/>
              </a:ext>
            </a:extLst>
          </p:cNvPr>
          <p:cNvSpPr txBox="1"/>
          <p:nvPr/>
        </p:nvSpPr>
        <p:spPr>
          <a:xfrm>
            <a:off x="6710824" y="252625"/>
            <a:ext cx="553998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○○駅から徒歩○分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3C59AF1D-9D38-9CFC-CB19-09283706EC0E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10" y="4328703"/>
            <a:ext cx="1169233" cy="1027819"/>
          </a:xfrm>
          <a:prstGeom prst="rect">
            <a:avLst/>
          </a:prstGeom>
        </p:spPr>
      </p:pic>
      <p:pic>
        <p:nvPicPr>
          <p:cNvPr id="39" name="図プレースホルダー 14">
            <a:extLst>
              <a:ext uri="{FF2B5EF4-FFF2-40B4-BE49-F238E27FC236}">
                <a16:creationId xmlns:a16="http://schemas.microsoft.com/office/drawing/2014/main" id="{B955262C-08F4-B8C6-DD80-E0649A701F1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6800" y="5473067"/>
            <a:ext cx="3761720" cy="2785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40" name="図プレースホルダー 14">
            <a:extLst>
              <a:ext uri="{FF2B5EF4-FFF2-40B4-BE49-F238E27FC236}">
                <a16:creationId xmlns:a16="http://schemas.microsoft.com/office/drawing/2014/main" id="{F0A5827E-EC9D-230C-333C-3F3FEA5201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4809" y="8355363"/>
            <a:ext cx="3163742" cy="2107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9F3FEAA-83BE-0911-86BD-E239EE8EA578}"/>
              </a:ext>
            </a:extLst>
          </p:cNvPr>
          <p:cNvSpPr txBox="1"/>
          <p:nvPr/>
        </p:nvSpPr>
        <p:spPr>
          <a:xfrm>
            <a:off x="5305555" y="888621"/>
            <a:ext cx="1015663" cy="42200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5400" spc="-5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〇〇</a:t>
            </a:r>
            <a:r>
              <a:rPr lang="ja-JP" altLang="en-US" sz="54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</a:t>
            </a:r>
            <a:r>
              <a:rPr lang="ja-JP" altLang="en-US" sz="5400" spc="-7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ja-JP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整骨院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9611C4B-D1D1-41D3-3E61-2881F8E16771}"/>
              </a:ext>
            </a:extLst>
          </p:cNvPr>
          <p:cNvSpPr/>
          <p:nvPr/>
        </p:nvSpPr>
        <p:spPr>
          <a:xfrm>
            <a:off x="180000" y="180000"/>
            <a:ext cx="7200000" cy="10332000"/>
          </a:xfrm>
          <a:prstGeom prst="rect">
            <a:avLst/>
          </a:prstGeom>
          <a:noFill/>
          <a:ln w="25400">
            <a:solidFill>
              <a:srgbClr val="EC243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183</TotalTime>
  <Words>38</Words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HGSｺﾞｼｯｸE</vt:lpstr>
      <vt:lpstr>HGSｺﾞｼｯｸM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2023-12-05T06:10:29Z</dcterms:modified>
</cp:coreProperties>
</file>