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11771313" cy="8640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8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2338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穴あけ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0C19C0CA-97E3-650D-2382-081059E0524C}"/>
              </a:ext>
            </a:extLst>
          </p:cNvPr>
          <p:cNvGrpSpPr/>
          <p:nvPr userDrawn="1"/>
        </p:nvGrpSpPr>
        <p:grpSpPr>
          <a:xfrm>
            <a:off x="809485" y="810287"/>
            <a:ext cx="10152000" cy="7020000"/>
            <a:chOff x="809485" y="810287"/>
            <a:chExt cx="10152000" cy="7020000"/>
          </a:xfrm>
        </p:grpSpPr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4C6EA82A-4DBD-F39B-2E17-B8AFA55110BC}"/>
                </a:ext>
              </a:extLst>
            </p:cNvPr>
            <p:cNvSpPr/>
            <p:nvPr userDrawn="1"/>
          </p:nvSpPr>
          <p:spPr>
            <a:xfrm>
              <a:off x="809485" y="81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EA2890BB-FFAE-1D75-746E-9F485FD5C20C}"/>
                </a:ext>
              </a:extLst>
            </p:cNvPr>
            <p:cNvSpPr/>
            <p:nvPr userDrawn="1"/>
          </p:nvSpPr>
          <p:spPr>
            <a:xfrm>
              <a:off x="10781485" y="81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3DA90A42-9DA4-BC2A-E03A-9D508F9D0EEB}"/>
                </a:ext>
              </a:extLst>
            </p:cNvPr>
            <p:cNvSpPr/>
            <p:nvPr userDrawn="1"/>
          </p:nvSpPr>
          <p:spPr>
            <a:xfrm>
              <a:off x="10781485" y="765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7326CE06-5489-6907-86E1-D389FEEE7959}"/>
                </a:ext>
              </a:extLst>
            </p:cNvPr>
            <p:cNvSpPr/>
            <p:nvPr userDrawn="1"/>
          </p:nvSpPr>
          <p:spPr>
            <a:xfrm>
              <a:off x="809485" y="765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49416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DB2FEE4-A342-DBFD-D7EC-858081ACBA91}"/>
              </a:ext>
            </a:extLst>
          </p:cNvPr>
          <p:cNvSpPr/>
          <p:nvPr userDrawn="1"/>
        </p:nvSpPr>
        <p:spPr>
          <a:xfrm>
            <a:off x="431485" y="432287"/>
            <a:ext cx="10908000" cy="7776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CE00F78-73BC-98B0-0F07-7ECB6B7FA415}"/>
              </a:ext>
            </a:extLst>
          </p:cNvPr>
          <p:cNvGrpSpPr/>
          <p:nvPr userDrawn="1"/>
        </p:nvGrpSpPr>
        <p:grpSpPr>
          <a:xfrm>
            <a:off x="430660" y="360000"/>
            <a:ext cx="10908030" cy="7852505"/>
            <a:chOff x="349199" y="272853"/>
            <a:chExt cx="10908030" cy="7852505"/>
          </a:xfrm>
        </p:grpSpPr>
        <p:sp>
          <p:nvSpPr>
            <p:cNvPr id="3" name="bg object 32">
              <a:extLst>
                <a:ext uri="{FF2B5EF4-FFF2-40B4-BE49-F238E27FC236}">
                  <a16:creationId xmlns:a16="http://schemas.microsoft.com/office/drawing/2014/main" id="{99E66ADA-088F-1DB5-36D5-C257D3365A06}"/>
                </a:ext>
              </a:extLst>
            </p:cNvPr>
            <p:cNvSpPr/>
            <p:nvPr/>
          </p:nvSpPr>
          <p:spPr>
            <a:xfrm>
              <a:off x="349199" y="7383678"/>
              <a:ext cx="10908030" cy="741680"/>
            </a:xfrm>
            <a:custGeom>
              <a:avLst/>
              <a:gdLst/>
              <a:ahLst/>
              <a:cxnLst/>
              <a:rect l="l" t="t" r="r" b="b"/>
              <a:pathLst>
                <a:path w="10908030" h="741679">
                  <a:moveTo>
                    <a:pt x="0" y="741527"/>
                  </a:moveTo>
                  <a:lnTo>
                    <a:pt x="10908004" y="741527"/>
                  </a:lnTo>
                  <a:lnTo>
                    <a:pt x="10908004" y="0"/>
                  </a:lnTo>
                  <a:lnTo>
                    <a:pt x="0" y="0"/>
                  </a:lnTo>
                  <a:lnTo>
                    <a:pt x="0" y="741527"/>
                  </a:lnTo>
                  <a:close/>
                </a:path>
              </a:pathLst>
            </a:custGeom>
            <a:solidFill>
              <a:srgbClr val="00B2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bg object 33">
              <a:extLst>
                <a:ext uri="{FF2B5EF4-FFF2-40B4-BE49-F238E27FC236}">
                  <a16:creationId xmlns:a16="http://schemas.microsoft.com/office/drawing/2014/main" id="{198AED40-C7A3-BA51-F51F-8A138C7ADAB4}"/>
                </a:ext>
              </a:extLst>
            </p:cNvPr>
            <p:cNvSpPr/>
            <p:nvPr/>
          </p:nvSpPr>
          <p:spPr>
            <a:xfrm>
              <a:off x="349199" y="349211"/>
              <a:ext cx="10908030" cy="6478270"/>
            </a:xfrm>
            <a:custGeom>
              <a:avLst/>
              <a:gdLst/>
              <a:ahLst/>
              <a:cxnLst/>
              <a:rect l="l" t="t" r="r" b="b"/>
              <a:pathLst>
                <a:path w="10908030" h="6478270">
                  <a:moveTo>
                    <a:pt x="0" y="6477876"/>
                  </a:moveTo>
                  <a:lnTo>
                    <a:pt x="10908004" y="6477876"/>
                  </a:lnTo>
                  <a:lnTo>
                    <a:pt x="10908004" y="0"/>
                  </a:lnTo>
                  <a:lnTo>
                    <a:pt x="0" y="0"/>
                  </a:lnTo>
                  <a:lnTo>
                    <a:pt x="0" y="6477876"/>
                  </a:lnTo>
                  <a:close/>
                </a:path>
              </a:pathLst>
            </a:custGeom>
            <a:solidFill>
              <a:srgbClr val="00B2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8901EA2E-05DE-4668-E390-D1D9308D0A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44014" y="272853"/>
              <a:ext cx="5718372" cy="5718372"/>
            </a:xfrm>
            <a:prstGeom prst="rect">
              <a:avLst/>
            </a:prstGeom>
          </p:spPr>
        </p:pic>
      </p:grpSp>
      <p:grpSp>
        <p:nvGrpSpPr>
          <p:cNvPr id="7" name="グループ化 23">
            <a:extLst>
              <a:ext uri="{FF2B5EF4-FFF2-40B4-BE49-F238E27FC236}">
                <a16:creationId xmlns:a16="http://schemas.microsoft.com/office/drawing/2014/main" id="{00FB13CF-E819-FD79-1ACF-2A9575752AAE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1756" y="82550"/>
            <a:ext cx="11607800" cy="8475662"/>
            <a:chOff x="82791" y="82792"/>
            <a:chExt cx="11606418" cy="8474398"/>
          </a:xfrm>
        </p:grpSpPr>
        <p:grpSp>
          <p:nvGrpSpPr>
            <p:cNvPr id="8" name="object 2">
              <a:extLst>
                <a:ext uri="{FF2B5EF4-FFF2-40B4-BE49-F238E27FC236}">
                  <a16:creationId xmlns:a16="http://schemas.microsoft.com/office/drawing/2014/main" id="{CE842519-01A1-8D52-C797-6F600E28E7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083" y="8098085"/>
              <a:ext cx="436245" cy="436245"/>
              <a:chOff x="106083" y="8098085"/>
              <a:chExt cx="436245" cy="436245"/>
            </a:xfrm>
          </p:grpSpPr>
          <p:sp>
            <p:nvSpPr>
              <p:cNvPr id="30" name="object 3">
                <a:extLst>
                  <a:ext uri="{FF2B5EF4-FFF2-40B4-BE49-F238E27FC236}">
                    <a16:creationId xmlns:a16="http://schemas.microsoft.com/office/drawing/2014/main" id="{FC74F33B-D632-52E8-F448-6E6601B87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88" y="8207986"/>
                <a:ext cx="432434" cy="324485"/>
              </a:xfrm>
              <a:custGeom>
                <a:avLst/>
                <a:gdLst>
                  <a:gd name="T0" fmla="*/ 432003 w 432434"/>
                  <a:gd name="T1" fmla="*/ 324008 h 324484"/>
                  <a:gd name="T2" fmla="*/ 432003 w 432434"/>
                  <a:gd name="T3" fmla="*/ 0 h 324484"/>
                  <a:gd name="T4" fmla="*/ 0 w 432434"/>
                  <a:gd name="T5" fmla="*/ 0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432003" y="324002"/>
                    </a:moveTo>
                    <a:lnTo>
                      <a:pt x="432003" y="0"/>
                    </a:ln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31" name="object 4">
                <a:extLst>
                  <a:ext uri="{FF2B5EF4-FFF2-40B4-BE49-F238E27FC236}">
                    <a16:creationId xmlns:a16="http://schemas.microsoft.com/office/drawing/2014/main" id="{40E8FD2C-466F-8752-7A10-0C2BCA15B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93" y="8099990"/>
                <a:ext cx="324485" cy="432434"/>
              </a:xfrm>
              <a:custGeom>
                <a:avLst/>
                <a:gdLst>
                  <a:gd name="T0" fmla="*/ 0 w 324484"/>
                  <a:gd name="T1" fmla="*/ 0 h 432434"/>
                  <a:gd name="T2" fmla="*/ 324008 w 324484"/>
                  <a:gd name="T3" fmla="*/ 0 h 432434"/>
                  <a:gd name="T4" fmla="*/ 324008 w 324484"/>
                  <a:gd name="T5" fmla="*/ 432003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0" y="0"/>
                    </a:moveTo>
                    <a:lnTo>
                      <a:pt x="324002" y="0"/>
                    </a:lnTo>
                    <a:lnTo>
                      <a:pt x="324002" y="432003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9" name="object 5">
              <a:extLst>
                <a:ext uri="{FF2B5EF4-FFF2-40B4-BE49-F238E27FC236}">
                  <a16:creationId xmlns:a16="http://schemas.microsoft.com/office/drawing/2014/main" id="{FCDFDE79-C541-1C6C-83A9-785887A3F8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083" y="106084"/>
              <a:ext cx="436245" cy="436245"/>
              <a:chOff x="106083" y="106084"/>
              <a:chExt cx="436245" cy="436245"/>
            </a:xfrm>
          </p:grpSpPr>
          <p:sp>
            <p:nvSpPr>
              <p:cNvPr id="28" name="object 6">
                <a:extLst>
                  <a:ext uri="{FF2B5EF4-FFF2-40B4-BE49-F238E27FC236}">
                    <a16:creationId xmlns:a16="http://schemas.microsoft.com/office/drawing/2014/main" id="{8F67CD1A-D576-8EE7-35E9-B9923BD84A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88" y="107994"/>
                <a:ext cx="432434" cy="324485"/>
              </a:xfrm>
              <a:custGeom>
                <a:avLst/>
                <a:gdLst>
                  <a:gd name="T0" fmla="*/ 432003 w 432434"/>
                  <a:gd name="T1" fmla="*/ 0 h 324484"/>
                  <a:gd name="T2" fmla="*/ 432003 w 432434"/>
                  <a:gd name="T3" fmla="*/ 324008 h 324484"/>
                  <a:gd name="T4" fmla="*/ 0 w 432434"/>
                  <a:gd name="T5" fmla="*/ 324008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432003" y="0"/>
                    </a:moveTo>
                    <a:lnTo>
                      <a:pt x="432003" y="324002"/>
                    </a:lnTo>
                    <a:lnTo>
                      <a:pt x="0" y="324002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" name="object 7">
                <a:extLst>
                  <a:ext uri="{FF2B5EF4-FFF2-40B4-BE49-F238E27FC236}">
                    <a16:creationId xmlns:a16="http://schemas.microsoft.com/office/drawing/2014/main" id="{BE637232-9FBB-6927-CBD2-9F8DCCA8F1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93" y="107989"/>
                <a:ext cx="324485" cy="432434"/>
              </a:xfrm>
              <a:custGeom>
                <a:avLst/>
                <a:gdLst>
                  <a:gd name="T0" fmla="*/ 0 w 324484"/>
                  <a:gd name="T1" fmla="*/ 432003 h 432434"/>
                  <a:gd name="T2" fmla="*/ 324008 w 324484"/>
                  <a:gd name="T3" fmla="*/ 432003 h 432434"/>
                  <a:gd name="T4" fmla="*/ 324008 w 324484"/>
                  <a:gd name="T5" fmla="*/ 0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0" y="432003"/>
                    </a:moveTo>
                    <a:lnTo>
                      <a:pt x="324002" y="432003"/>
                    </a:lnTo>
                    <a:lnTo>
                      <a:pt x="324002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0" name="object 8">
              <a:extLst>
                <a:ext uri="{FF2B5EF4-FFF2-40B4-BE49-F238E27FC236}">
                  <a16:creationId xmlns:a16="http://schemas.microsoft.com/office/drawing/2014/main" id="{14D07892-ED43-5471-5741-AE2A585CB3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30104" y="106084"/>
              <a:ext cx="436245" cy="436245"/>
              <a:chOff x="11230104" y="106084"/>
              <a:chExt cx="436245" cy="436245"/>
            </a:xfrm>
          </p:grpSpPr>
          <p:sp>
            <p:nvSpPr>
              <p:cNvPr id="26" name="object 9">
                <a:extLst>
                  <a:ext uri="{FF2B5EF4-FFF2-40B4-BE49-F238E27FC236}">
                    <a16:creationId xmlns:a16="http://schemas.microsoft.com/office/drawing/2014/main" id="{66F94C22-64C5-2706-F11A-42CBE95E20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2009" y="107994"/>
                <a:ext cx="432434" cy="324485"/>
              </a:xfrm>
              <a:custGeom>
                <a:avLst/>
                <a:gdLst>
                  <a:gd name="T0" fmla="*/ 0 w 432434"/>
                  <a:gd name="T1" fmla="*/ 0 h 324484"/>
                  <a:gd name="T2" fmla="*/ 0 w 432434"/>
                  <a:gd name="T3" fmla="*/ 324008 h 324484"/>
                  <a:gd name="T4" fmla="*/ 432003 w 432434"/>
                  <a:gd name="T5" fmla="*/ 324008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0" y="0"/>
                    </a:moveTo>
                    <a:lnTo>
                      <a:pt x="0" y="324002"/>
                    </a:lnTo>
                    <a:lnTo>
                      <a:pt x="432003" y="324002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7" name="object 10">
                <a:extLst>
                  <a:ext uri="{FF2B5EF4-FFF2-40B4-BE49-F238E27FC236}">
                    <a16:creationId xmlns:a16="http://schemas.microsoft.com/office/drawing/2014/main" id="{96114429-6A7E-082B-9C77-A1DE65BCD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0005" y="107989"/>
                <a:ext cx="324485" cy="432434"/>
              </a:xfrm>
              <a:custGeom>
                <a:avLst/>
                <a:gdLst>
                  <a:gd name="T0" fmla="*/ 324008 w 324484"/>
                  <a:gd name="T1" fmla="*/ 432003 h 432434"/>
                  <a:gd name="T2" fmla="*/ 0 w 324484"/>
                  <a:gd name="T3" fmla="*/ 432003 h 432434"/>
                  <a:gd name="T4" fmla="*/ 0 w 324484"/>
                  <a:gd name="T5" fmla="*/ 0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324002" y="432003"/>
                    </a:moveTo>
                    <a:lnTo>
                      <a:pt x="0" y="432003"/>
                    </a:ln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1" name="object 11">
              <a:extLst>
                <a:ext uri="{FF2B5EF4-FFF2-40B4-BE49-F238E27FC236}">
                  <a16:creationId xmlns:a16="http://schemas.microsoft.com/office/drawing/2014/main" id="{A3B675E4-C762-C43D-F612-E74D6EF49C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30104" y="8098085"/>
              <a:ext cx="436245" cy="436245"/>
              <a:chOff x="11230104" y="8098085"/>
              <a:chExt cx="436245" cy="436245"/>
            </a:xfrm>
          </p:grpSpPr>
          <p:sp>
            <p:nvSpPr>
              <p:cNvPr id="24" name="object 12">
                <a:extLst>
                  <a:ext uri="{FF2B5EF4-FFF2-40B4-BE49-F238E27FC236}">
                    <a16:creationId xmlns:a16="http://schemas.microsoft.com/office/drawing/2014/main" id="{356AA873-52FF-253D-63C9-780C4E654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2009" y="8207986"/>
                <a:ext cx="432434" cy="324485"/>
              </a:xfrm>
              <a:custGeom>
                <a:avLst/>
                <a:gdLst>
                  <a:gd name="T0" fmla="*/ 0 w 432434"/>
                  <a:gd name="T1" fmla="*/ 324008 h 324484"/>
                  <a:gd name="T2" fmla="*/ 0 w 432434"/>
                  <a:gd name="T3" fmla="*/ 0 h 324484"/>
                  <a:gd name="T4" fmla="*/ 432003 w 432434"/>
                  <a:gd name="T5" fmla="*/ 0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0" y="324002"/>
                    </a:moveTo>
                    <a:lnTo>
                      <a:pt x="0" y="0"/>
                    </a:lnTo>
                    <a:lnTo>
                      <a:pt x="432003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5" name="object 13">
                <a:extLst>
                  <a:ext uri="{FF2B5EF4-FFF2-40B4-BE49-F238E27FC236}">
                    <a16:creationId xmlns:a16="http://schemas.microsoft.com/office/drawing/2014/main" id="{6DC819E7-12A8-E5E6-AC98-D245401ED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0005" y="8099990"/>
                <a:ext cx="324485" cy="432434"/>
              </a:xfrm>
              <a:custGeom>
                <a:avLst/>
                <a:gdLst>
                  <a:gd name="T0" fmla="*/ 324008 w 324484"/>
                  <a:gd name="T1" fmla="*/ 0 h 432434"/>
                  <a:gd name="T2" fmla="*/ 0 w 324484"/>
                  <a:gd name="T3" fmla="*/ 0 h 432434"/>
                  <a:gd name="T4" fmla="*/ 0 w 324484"/>
                  <a:gd name="T5" fmla="*/ 432003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324002" y="0"/>
                    </a:moveTo>
                    <a:lnTo>
                      <a:pt x="0" y="0"/>
                    </a:lnTo>
                    <a:lnTo>
                      <a:pt x="0" y="432003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2" name="object 14">
              <a:extLst>
                <a:ext uri="{FF2B5EF4-FFF2-40B4-BE49-F238E27FC236}">
                  <a16:creationId xmlns:a16="http://schemas.microsoft.com/office/drawing/2014/main" id="{0CA0B59E-D215-24CC-CCAD-D55D0DB06A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791" y="3862785"/>
              <a:ext cx="304800" cy="914400"/>
              <a:chOff x="82791" y="3862785"/>
              <a:chExt cx="304800" cy="914400"/>
            </a:xfrm>
          </p:grpSpPr>
          <p:sp>
            <p:nvSpPr>
              <p:cNvPr id="22" name="object 15">
                <a:extLst>
                  <a:ext uri="{FF2B5EF4-FFF2-40B4-BE49-F238E27FC236}">
                    <a16:creationId xmlns:a16="http://schemas.microsoft.com/office/drawing/2014/main" id="{DCE1E561-C38E-7646-F744-EB39116AB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391" y="3862785"/>
                <a:ext cx="0" cy="914400"/>
              </a:xfrm>
              <a:custGeom>
                <a:avLst/>
                <a:gdLst>
                  <a:gd name="T0" fmla="*/ 0 h 914400"/>
                  <a:gd name="T1" fmla="*/ 914400 h 9144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914400">
                    <a:moveTo>
                      <a:pt x="0" y="0"/>
                    </a:moveTo>
                    <a:lnTo>
                      <a:pt x="0" y="91440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3" name="object 16">
                <a:extLst>
                  <a:ext uri="{FF2B5EF4-FFF2-40B4-BE49-F238E27FC236}">
                    <a16:creationId xmlns:a16="http://schemas.microsoft.com/office/drawing/2014/main" id="{A95A0C1D-80FD-DB23-CCEE-4FFF7B4A61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91" y="4319985"/>
                <a:ext cx="304800" cy="0"/>
              </a:xfrm>
              <a:custGeom>
                <a:avLst/>
                <a:gdLst>
                  <a:gd name="T0" fmla="*/ 0 w 304800"/>
                  <a:gd name="T1" fmla="*/ 304800 w 3048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304800">
                    <a:moveTo>
                      <a:pt x="0" y="0"/>
                    </a:moveTo>
                    <a:lnTo>
                      <a:pt x="30480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3" name="object 17">
              <a:extLst>
                <a:ext uri="{FF2B5EF4-FFF2-40B4-BE49-F238E27FC236}">
                  <a16:creationId xmlns:a16="http://schemas.microsoft.com/office/drawing/2014/main" id="{4F82D68B-11F4-FBA4-247D-E7E0714E69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84409" y="3862791"/>
              <a:ext cx="304800" cy="914400"/>
              <a:chOff x="11384409" y="3862791"/>
              <a:chExt cx="304800" cy="914400"/>
            </a:xfrm>
          </p:grpSpPr>
          <p:sp>
            <p:nvSpPr>
              <p:cNvPr id="20" name="object 18">
                <a:extLst>
                  <a:ext uri="{FF2B5EF4-FFF2-40B4-BE49-F238E27FC236}">
                    <a16:creationId xmlns:a16="http://schemas.microsoft.com/office/drawing/2014/main" id="{D890044C-2074-79BA-F052-5377A9767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60609" y="3862791"/>
                <a:ext cx="0" cy="914400"/>
              </a:xfrm>
              <a:custGeom>
                <a:avLst/>
                <a:gdLst>
                  <a:gd name="T0" fmla="*/ 914400 h 914400"/>
                  <a:gd name="T1" fmla="*/ 0 h 9144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914400">
                    <a:moveTo>
                      <a:pt x="0" y="91440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1" name="object 19">
                <a:extLst>
                  <a:ext uri="{FF2B5EF4-FFF2-40B4-BE49-F238E27FC236}">
                    <a16:creationId xmlns:a16="http://schemas.microsoft.com/office/drawing/2014/main" id="{AE75F4A2-D63B-06E5-057B-A30F94E35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84409" y="4319985"/>
                <a:ext cx="304800" cy="0"/>
              </a:xfrm>
              <a:custGeom>
                <a:avLst/>
                <a:gdLst>
                  <a:gd name="T0" fmla="*/ 304800 w 304800"/>
                  <a:gd name="T1" fmla="*/ 0 w 3048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304800">
                    <a:moveTo>
                      <a:pt x="30480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4" name="object 20">
              <a:extLst>
                <a:ext uri="{FF2B5EF4-FFF2-40B4-BE49-F238E27FC236}">
                  <a16:creationId xmlns:a16="http://schemas.microsoft.com/office/drawing/2014/main" id="{3FD71B21-7E86-698B-9186-CCCB5DCFC4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8803" y="82792"/>
              <a:ext cx="914400" cy="304800"/>
              <a:chOff x="5428803" y="82792"/>
              <a:chExt cx="914400" cy="304800"/>
            </a:xfrm>
          </p:grpSpPr>
          <p:sp>
            <p:nvSpPr>
              <p:cNvPr id="18" name="object 21">
                <a:extLst>
                  <a:ext uri="{FF2B5EF4-FFF2-40B4-BE49-F238E27FC236}">
                    <a16:creationId xmlns:a16="http://schemas.microsoft.com/office/drawing/2014/main" id="{7B271A58-4A1A-A8A0-5C07-52377BACAD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003" y="82792"/>
                <a:ext cx="0" cy="304800"/>
              </a:xfrm>
              <a:custGeom>
                <a:avLst/>
                <a:gdLst>
                  <a:gd name="T0" fmla="*/ 0 h 304800"/>
                  <a:gd name="T1" fmla="*/ 304800 h 3048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304800">
                    <a:moveTo>
                      <a:pt x="0" y="0"/>
                    </a:moveTo>
                    <a:lnTo>
                      <a:pt x="0" y="30480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9" name="object 22">
                <a:extLst>
                  <a:ext uri="{FF2B5EF4-FFF2-40B4-BE49-F238E27FC236}">
                    <a16:creationId xmlns:a16="http://schemas.microsoft.com/office/drawing/2014/main" id="{ED40A141-4A76-28F6-AD08-162A3A1056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8803" y="311392"/>
                <a:ext cx="914400" cy="0"/>
              </a:xfrm>
              <a:custGeom>
                <a:avLst/>
                <a:gdLst>
                  <a:gd name="T0" fmla="*/ 0 w 914400"/>
                  <a:gd name="T1" fmla="*/ 914400 w 9144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914400">
                    <a:moveTo>
                      <a:pt x="0" y="0"/>
                    </a:moveTo>
                    <a:lnTo>
                      <a:pt x="91440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5" name="object 23">
              <a:extLst>
                <a:ext uri="{FF2B5EF4-FFF2-40B4-BE49-F238E27FC236}">
                  <a16:creationId xmlns:a16="http://schemas.microsoft.com/office/drawing/2014/main" id="{BF303574-1C21-082B-F5D0-20BAFCB0C3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8803" y="8252390"/>
              <a:ext cx="914400" cy="304800"/>
              <a:chOff x="5428803" y="8252390"/>
              <a:chExt cx="914400" cy="304800"/>
            </a:xfrm>
          </p:grpSpPr>
          <p:sp>
            <p:nvSpPr>
              <p:cNvPr id="16" name="object 24">
                <a:extLst>
                  <a:ext uri="{FF2B5EF4-FFF2-40B4-BE49-F238E27FC236}">
                    <a16:creationId xmlns:a16="http://schemas.microsoft.com/office/drawing/2014/main" id="{DC0FED78-48E3-0457-9CC8-C931D72DC3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003" y="8252390"/>
                <a:ext cx="0" cy="304800"/>
              </a:xfrm>
              <a:custGeom>
                <a:avLst/>
                <a:gdLst>
                  <a:gd name="T0" fmla="*/ 304787 h 304800"/>
                  <a:gd name="T1" fmla="*/ 0 h 3048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304800">
                    <a:moveTo>
                      <a:pt x="0" y="304787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7" name="object 25">
                <a:extLst>
                  <a:ext uri="{FF2B5EF4-FFF2-40B4-BE49-F238E27FC236}">
                    <a16:creationId xmlns:a16="http://schemas.microsoft.com/office/drawing/2014/main" id="{145F65A1-D6C2-1089-A23C-AAF6F53A0E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8803" y="8328590"/>
                <a:ext cx="914400" cy="0"/>
              </a:xfrm>
              <a:custGeom>
                <a:avLst/>
                <a:gdLst>
                  <a:gd name="T0" fmla="*/ 914400 w 914400"/>
                  <a:gd name="T1" fmla="*/ 0 w 9144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914400">
                    <a:moveTo>
                      <a:pt x="91440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47188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152144" rtl="0" eaLnBrk="1" latinLnBrk="0" hangingPunct="1">
        <a:lnSpc>
          <a:spcPct val="90000"/>
        </a:lnSpc>
        <a:spcBef>
          <a:spcPct val="0"/>
        </a:spcBef>
        <a:buNone/>
        <a:defRPr kumimoji="1"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36" indent="-288036" algn="l" defTabSz="1152144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kumimoji="1"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10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3">
            <a:extLst>
              <a:ext uri="{FF2B5EF4-FFF2-40B4-BE49-F238E27FC236}">
                <a16:creationId xmlns:a16="http://schemas.microsoft.com/office/drawing/2014/main" id="{DD5DD246-7A0A-DED1-14AD-4403CFB7ED66}"/>
              </a:ext>
            </a:extLst>
          </p:cNvPr>
          <p:cNvSpPr txBox="1"/>
          <p:nvPr/>
        </p:nvSpPr>
        <p:spPr>
          <a:xfrm>
            <a:off x="1079999" y="5800266"/>
            <a:ext cx="9612000" cy="122277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spcBef>
                <a:spcPts val="100"/>
              </a:spcBef>
            </a:pPr>
            <a:r>
              <a:rPr sz="7500" b="1" kern="0" dirty="0" err="1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ＤＦＧ特太ゴシック体"/>
              </a:rPr>
              <a:t>ボランティアスタッフ</a:t>
            </a:r>
            <a:endParaRPr sz="7500" b="1" kern="0" dirty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ＤＦＧ特太ゴシック体"/>
            </a:endParaRPr>
          </a:p>
        </p:txBody>
      </p:sp>
      <p:sp>
        <p:nvSpPr>
          <p:cNvPr id="5" name="object 33">
            <a:extLst>
              <a:ext uri="{FF2B5EF4-FFF2-40B4-BE49-F238E27FC236}">
                <a16:creationId xmlns:a16="http://schemas.microsoft.com/office/drawing/2014/main" id="{A2462D08-982B-8A12-471A-D5A58EE87CB0}"/>
              </a:ext>
            </a:extLst>
          </p:cNvPr>
          <p:cNvSpPr txBox="1"/>
          <p:nvPr/>
        </p:nvSpPr>
        <p:spPr>
          <a:xfrm>
            <a:off x="1079999" y="6785082"/>
            <a:ext cx="9612000" cy="90986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tabLst>
                <a:tab pos="6148070" algn="l"/>
              </a:tabLst>
            </a:pPr>
            <a:r>
              <a:rPr sz="6450" b="1" spc="1860" dirty="0">
                <a:solidFill>
                  <a:srgbClr val="00B26A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ＤＦＰ平成ゴシック体W7"/>
              </a:rPr>
              <a:t>Volunteer</a:t>
            </a:r>
            <a:r>
              <a:rPr sz="6450" b="1" dirty="0">
                <a:solidFill>
                  <a:srgbClr val="00B26A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ＤＦＰ平成ゴシック体W7"/>
              </a:rPr>
              <a:t>	</a:t>
            </a:r>
            <a:r>
              <a:rPr sz="6450" b="1" spc="1775" dirty="0">
                <a:solidFill>
                  <a:srgbClr val="00B26A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ＤＦＰ平成ゴシック体W7"/>
              </a:rPr>
              <a:t>Staff</a:t>
            </a:r>
            <a:endParaRPr sz="6450" b="1" dirty="0">
              <a:latin typeface="メイリオ" panose="020B0604030504040204" pitchFamily="50" charset="-128"/>
              <a:ea typeface="メイリオ" panose="020B0604030504040204" pitchFamily="50" charset="-128"/>
              <a:cs typeface="ＤＦＰ平成ゴシック体W7"/>
            </a:endParaRPr>
          </a:p>
        </p:txBody>
      </p:sp>
    </p:spTree>
    <p:extLst>
      <p:ext uri="{BB962C8B-B14F-4D97-AF65-F5344CB8AC3E}">
        <p14:creationId xmlns:p14="http://schemas.microsoft.com/office/powerpoint/2010/main" val="2785393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4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2025-03-18T04:36:30Z</dcterms:created>
  <dcterms:modified xsi:type="dcterms:W3CDTF">2025-03-18T04:36:35Z</dcterms:modified>
</cp:coreProperties>
</file>