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1771313" cy="8640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8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33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0C19C0CA-97E3-650D-2382-081059E0524C}"/>
              </a:ext>
            </a:extLst>
          </p:cNvPr>
          <p:cNvGrpSpPr/>
          <p:nvPr userDrawn="1"/>
        </p:nvGrpSpPr>
        <p:grpSpPr>
          <a:xfrm>
            <a:off x="809485" y="810287"/>
            <a:ext cx="10152000" cy="7020000"/>
            <a:chOff x="809485" y="810287"/>
            <a:chExt cx="10152000" cy="7020000"/>
          </a:xfrm>
        </p:grpSpPr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4C6EA82A-4DBD-F39B-2E17-B8AFA55110BC}"/>
                </a:ext>
              </a:extLst>
            </p:cNvPr>
            <p:cNvSpPr/>
            <p:nvPr userDrawn="1"/>
          </p:nvSpPr>
          <p:spPr>
            <a:xfrm>
              <a:off x="809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A2890BB-FFAE-1D75-746E-9F485FD5C20C}"/>
                </a:ext>
              </a:extLst>
            </p:cNvPr>
            <p:cNvSpPr/>
            <p:nvPr userDrawn="1"/>
          </p:nvSpPr>
          <p:spPr>
            <a:xfrm>
              <a:off x="10781485" y="81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DA90A42-9DA4-BC2A-E03A-9D508F9D0EEB}"/>
                </a:ext>
              </a:extLst>
            </p:cNvPr>
            <p:cNvSpPr/>
            <p:nvPr userDrawn="1"/>
          </p:nvSpPr>
          <p:spPr>
            <a:xfrm>
              <a:off x="10781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326CE06-5489-6907-86E1-D389FEEE7959}"/>
                </a:ext>
              </a:extLst>
            </p:cNvPr>
            <p:cNvSpPr/>
            <p:nvPr userDrawn="1"/>
          </p:nvSpPr>
          <p:spPr>
            <a:xfrm>
              <a:off x="809485" y="7650287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237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0DB2FEE4-A342-DBFD-D7EC-858081ACBA91}"/>
              </a:ext>
            </a:extLst>
          </p:cNvPr>
          <p:cNvSpPr/>
          <p:nvPr userDrawn="1"/>
        </p:nvSpPr>
        <p:spPr>
          <a:xfrm>
            <a:off x="431485" y="432287"/>
            <a:ext cx="10908000" cy="7776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DC74B443-5350-6B20-2177-4EC4E939DD8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00" y="324000"/>
            <a:ext cx="11132818" cy="7997328"/>
          </a:xfrm>
          <a:prstGeom prst="rect">
            <a:avLst/>
          </a:prstGeom>
        </p:spPr>
      </p:pic>
      <p:grpSp>
        <p:nvGrpSpPr>
          <p:cNvPr id="7" name="グループ化 23">
            <a:extLst>
              <a:ext uri="{FF2B5EF4-FFF2-40B4-BE49-F238E27FC236}">
                <a16:creationId xmlns:a16="http://schemas.microsoft.com/office/drawing/2014/main" id="{00FB13CF-E819-FD79-1ACF-2A9575752AA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1756" y="82550"/>
            <a:ext cx="11607800" cy="8475662"/>
            <a:chOff x="82791" y="82792"/>
            <a:chExt cx="11606418" cy="8474398"/>
          </a:xfrm>
        </p:grpSpPr>
        <p:grpSp>
          <p:nvGrpSpPr>
            <p:cNvPr id="8" name="object 2">
              <a:extLst>
                <a:ext uri="{FF2B5EF4-FFF2-40B4-BE49-F238E27FC236}">
                  <a16:creationId xmlns:a16="http://schemas.microsoft.com/office/drawing/2014/main" id="{CE842519-01A1-8D52-C797-6F600E28E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8098085"/>
              <a:ext cx="436245" cy="436245"/>
              <a:chOff x="106083" y="8098085"/>
              <a:chExt cx="436245" cy="436245"/>
            </a:xfrm>
          </p:grpSpPr>
          <p:sp>
            <p:nvSpPr>
              <p:cNvPr id="30" name="object 3">
                <a:extLst>
                  <a:ext uri="{FF2B5EF4-FFF2-40B4-BE49-F238E27FC236}">
                    <a16:creationId xmlns:a16="http://schemas.microsoft.com/office/drawing/2014/main" id="{FC74F33B-D632-52E8-F448-6E6601B87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8207986"/>
                <a:ext cx="432434" cy="324485"/>
              </a:xfrm>
              <a:custGeom>
                <a:avLst/>
                <a:gdLst>
                  <a:gd name="T0" fmla="*/ 432003 w 432434"/>
                  <a:gd name="T1" fmla="*/ 324008 h 324484"/>
                  <a:gd name="T2" fmla="*/ 432003 w 432434"/>
                  <a:gd name="T3" fmla="*/ 0 h 324484"/>
                  <a:gd name="T4" fmla="*/ 0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31" name="object 4">
                <a:extLst>
                  <a:ext uri="{FF2B5EF4-FFF2-40B4-BE49-F238E27FC236}">
                    <a16:creationId xmlns:a16="http://schemas.microsoft.com/office/drawing/2014/main" id="{40E8FD2C-466F-8752-7A10-0C2BCA15B9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8099990"/>
                <a:ext cx="324485" cy="432434"/>
              </a:xfrm>
              <a:custGeom>
                <a:avLst/>
                <a:gdLst>
                  <a:gd name="T0" fmla="*/ 0 w 324484"/>
                  <a:gd name="T1" fmla="*/ 0 h 432434"/>
                  <a:gd name="T2" fmla="*/ 324008 w 324484"/>
                  <a:gd name="T3" fmla="*/ 0 h 432434"/>
                  <a:gd name="T4" fmla="*/ 324008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9" name="object 5">
              <a:extLst>
                <a:ext uri="{FF2B5EF4-FFF2-40B4-BE49-F238E27FC236}">
                  <a16:creationId xmlns:a16="http://schemas.microsoft.com/office/drawing/2014/main" id="{FCDFDE79-C541-1C6C-83A9-785887A3F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6083" y="106084"/>
              <a:ext cx="436245" cy="436245"/>
              <a:chOff x="106083" y="106084"/>
              <a:chExt cx="436245" cy="436245"/>
            </a:xfrm>
          </p:grpSpPr>
          <p:sp>
            <p:nvSpPr>
              <p:cNvPr id="28" name="object 6">
                <a:extLst>
                  <a:ext uri="{FF2B5EF4-FFF2-40B4-BE49-F238E27FC236}">
                    <a16:creationId xmlns:a16="http://schemas.microsoft.com/office/drawing/2014/main" id="{8F67CD1A-D576-8EE7-35E9-B9923BD84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88" y="107994"/>
                <a:ext cx="432434" cy="324485"/>
              </a:xfrm>
              <a:custGeom>
                <a:avLst/>
                <a:gdLst>
                  <a:gd name="T0" fmla="*/ 432003 w 432434"/>
                  <a:gd name="T1" fmla="*/ 0 h 324484"/>
                  <a:gd name="T2" fmla="*/ 432003 w 432434"/>
                  <a:gd name="T3" fmla="*/ 324008 h 324484"/>
                  <a:gd name="T4" fmla="*/ 0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9" name="object 7">
                <a:extLst>
                  <a:ext uri="{FF2B5EF4-FFF2-40B4-BE49-F238E27FC236}">
                    <a16:creationId xmlns:a16="http://schemas.microsoft.com/office/drawing/2014/main" id="{BE637232-9FBB-6927-CBD2-9F8DCCA8F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93" y="107989"/>
                <a:ext cx="324485" cy="432434"/>
              </a:xfrm>
              <a:custGeom>
                <a:avLst/>
                <a:gdLst>
                  <a:gd name="T0" fmla="*/ 0 w 324484"/>
                  <a:gd name="T1" fmla="*/ 432003 h 432434"/>
                  <a:gd name="T2" fmla="*/ 324008 w 324484"/>
                  <a:gd name="T3" fmla="*/ 432003 h 432434"/>
                  <a:gd name="T4" fmla="*/ 324008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0" name="object 8">
              <a:extLst>
                <a:ext uri="{FF2B5EF4-FFF2-40B4-BE49-F238E27FC236}">
                  <a16:creationId xmlns:a16="http://schemas.microsoft.com/office/drawing/2014/main" id="{14D07892-ED43-5471-5741-AE2A585CB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106084"/>
              <a:ext cx="436245" cy="436245"/>
              <a:chOff x="11230104" y="106084"/>
              <a:chExt cx="436245" cy="436245"/>
            </a:xfrm>
          </p:grpSpPr>
          <p:sp>
            <p:nvSpPr>
              <p:cNvPr id="26" name="object 9">
                <a:extLst>
                  <a:ext uri="{FF2B5EF4-FFF2-40B4-BE49-F238E27FC236}">
                    <a16:creationId xmlns:a16="http://schemas.microsoft.com/office/drawing/2014/main" id="{66F94C22-64C5-2706-F11A-42CBE95E20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107994"/>
                <a:ext cx="432434" cy="324485"/>
              </a:xfrm>
              <a:custGeom>
                <a:avLst/>
                <a:gdLst>
                  <a:gd name="T0" fmla="*/ 0 w 432434"/>
                  <a:gd name="T1" fmla="*/ 0 h 324484"/>
                  <a:gd name="T2" fmla="*/ 0 w 432434"/>
                  <a:gd name="T3" fmla="*/ 324008 h 324484"/>
                  <a:gd name="T4" fmla="*/ 432003 w 432434"/>
                  <a:gd name="T5" fmla="*/ 324008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7" name="object 10">
                <a:extLst>
                  <a:ext uri="{FF2B5EF4-FFF2-40B4-BE49-F238E27FC236}">
                    <a16:creationId xmlns:a16="http://schemas.microsoft.com/office/drawing/2014/main" id="{96114429-6A7E-082B-9C77-A1DE65BCD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107989"/>
                <a:ext cx="324485" cy="432434"/>
              </a:xfrm>
              <a:custGeom>
                <a:avLst/>
                <a:gdLst>
                  <a:gd name="T0" fmla="*/ 324008 w 324484"/>
                  <a:gd name="T1" fmla="*/ 432003 h 432434"/>
                  <a:gd name="T2" fmla="*/ 0 w 324484"/>
                  <a:gd name="T3" fmla="*/ 432003 h 432434"/>
                  <a:gd name="T4" fmla="*/ 0 w 324484"/>
                  <a:gd name="T5" fmla="*/ 0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1" name="object 11">
              <a:extLst>
                <a:ext uri="{FF2B5EF4-FFF2-40B4-BE49-F238E27FC236}">
                  <a16:creationId xmlns:a16="http://schemas.microsoft.com/office/drawing/2014/main" id="{A3B675E4-C762-C43D-F612-E74D6EF49C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30104" y="8098085"/>
              <a:ext cx="436245" cy="436245"/>
              <a:chOff x="11230104" y="8098085"/>
              <a:chExt cx="436245" cy="436245"/>
            </a:xfrm>
          </p:grpSpPr>
          <p:sp>
            <p:nvSpPr>
              <p:cNvPr id="24" name="object 12">
                <a:extLst>
                  <a:ext uri="{FF2B5EF4-FFF2-40B4-BE49-F238E27FC236}">
                    <a16:creationId xmlns:a16="http://schemas.microsoft.com/office/drawing/2014/main" id="{356AA873-52FF-253D-63C9-780C4E654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32009" y="8207986"/>
                <a:ext cx="432434" cy="324485"/>
              </a:xfrm>
              <a:custGeom>
                <a:avLst/>
                <a:gdLst>
                  <a:gd name="T0" fmla="*/ 0 w 432434"/>
                  <a:gd name="T1" fmla="*/ 324008 h 324484"/>
                  <a:gd name="T2" fmla="*/ 0 w 432434"/>
                  <a:gd name="T3" fmla="*/ 0 h 324484"/>
                  <a:gd name="T4" fmla="*/ 432003 w 432434"/>
                  <a:gd name="T5" fmla="*/ 0 h 32448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5" name="object 13">
                <a:extLst>
                  <a:ext uri="{FF2B5EF4-FFF2-40B4-BE49-F238E27FC236}">
                    <a16:creationId xmlns:a16="http://schemas.microsoft.com/office/drawing/2014/main" id="{6DC819E7-12A8-E5E6-AC98-D245401ED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40005" y="8099990"/>
                <a:ext cx="324485" cy="432434"/>
              </a:xfrm>
              <a:custGeom>
                <a:avLst/>
                <a:gdLst>
                  <a:gd name="T0" fmla="*/ 324008 w 324484"/>
                  <a:gd name="T1" fmla="*/ 0 h 432434"/>
                  <a:gd name="T2" fmla="*/ 0 w 324484"/>
                  <a:gd name="T3" fmla="*/ 0 h 432434"/>
                  <a:gd name="T4" fmla="*/ 0 w 324484"/>
                  <a:gd name="T5" fmla="*/ 432003 h 43243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2" name="object 14">
              <a:extLst>
                <a:ext uri="{FF2B5EF4-FFF2-40B4-BE49-F238E27FC236}">
                  <a16:creationId xmlns:a16="http://schemas.microsoft.com/office/drawing/2014/main" id="{0CA0B59E-D215-24CC-CCAD-D55D0DB06A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2791" y="3862785"/>
              <a:ext cx="304800" cy="914400"/>
              <a:chOff x="82791" y="3862785"/>
              <a:chExt cx="304800" cy="914400"/>
            </a:xfrm>
          </p:grpSpPr>
          <p:sp>
            <p:nvSpPr>
              <p:cNvPr id="22" name="object 15">
                <a:extLst>
                  <a:ext uri="{FF2B5EF4-FFF2-40B4-BE49-F238E27FC236}">
                    <a16:creationId xmlns:a16="http://schemas.microsoft.com/office/drawing/2014/main" id="{DCE1E561-C38E-7646-F744-EB39116AB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91" y="3862785"/>
                <a:ext cx="0" cy="914400"/>
              </a:xfrm>
              <a:custGeom>
                <a:avLst/>
                <a:gdLst>
                  <a:gd name="T0" fmla="*/ 0 h 914400"/>
                  <a:gd name="T1" fmla="*/ 91440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3" name="object 16">
                <a:extLst>
                  <a:ext uri="{FF2B5EF4-FFF2-40B4-BE49-F238E27FC236}">
                    <a16:creationId xmlns:a16="http://schemas.microsoft.com/office/drawing/2014/main" id="{A95A0C1D-80FD-DB23-CCEE-4FFF7B4A61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91" y="4319985"/>
                <a:ext cx="304800" cy="0"/>
              </a:xfrm>
              <a:custGeom>
                <a:avLst/>
                <a:gdLst>
                  <a:gd name="T0" fmla="*/ 0 w 304800"/>
                  <a:gd name="T1" fmla="*/ 30480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3" name="object 17">
              <a:extLst>
                <a:ext uri="{FF2B5EF4-FFF2-40B4-BE49-F238E27FC236}">
                  <a16:creationId xmlns:a16="http://schemas.microsoft.com/office/drawing/2014/main" id="{4F82D68B-11F4-FBA4-247D-E7E0714E69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84409" y="3862791"/>
              <a:ext cx="304800" cy="914400"/>
              <a:chOff x="11384409" y="3862791"/>
              <a:chExt cx="304800" cy="914400"/>
            </a:xfrm>
          </p:grpSpPr>
          <p:sp>
            <p:nvSpPr>
              <p:cNvPr id="20" name="object 18">
                <a:extLst>
                  <a:ext uri="{FF2B5EF4-FFF2-40B4-BE49-F238E27FC236}">
                    <a16:creationId xmlns:a16="http://schemas.microsoft.com/office/drawing/2014/main" id="{D890044C-2074-79BA-F052-5377A976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60609" y="3862791"/>
                <a:ext cx="0" cy="914400"/>
              </a:xfrm>
              <a:custGeom>
                <a:avLst/>
                <a:gdLst>
                  <a:gd name="T0" fmla="*/ 914400 h 914400"/>
                  <a:gd name="T1" fmla="*/ 0 h 9144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21" name="object 19">
                <a:extLst>
                  <a:ext uri="{FF2B5EF4-FFF2-40B4-BE49-F238E27FC236}">
                    <a16:creationId xmlns:a16="http://schemas.microsoft.com/office/drawing/2014/main" id="{AE75F4A2-D63B-06E5-057B-A30F94E35A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84409" y="4319985"/>
                <a:ext cx="304800" cy="0"/>
              </a:xfrm>
              <a:custGeom>
                <a:avLst/>
                <a:gdLst>
                  <a:gd name="T0" fmla="*/ 304800 w 304800"/>
                  <a:gd name="T1" fmla="*/ 0 w 3048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4" name="object 20">
              <a:extLst>
                <a:ext uri="{FF2B5EF4-FFF2-40B4-BE49-F238E27FC236}">
                  <a16:creationId xmlns:a16="http://schemas.microsoft.com/office/drawing/2014/main" id="{3FD71B21-7E86-698B-9186-CCCB5DCFC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792"/>
              <a:ext cx="914400" cy="304800"/>
              <a:chOff x="5428803" y="82792"/>
              <a:chExt cx="914400" cy="304800"/>
            </a:xfrm>
          </p:grpSpPr>
          <p:sp>
            <p:nvSpPr>
              <p:cNvPr id="18" name="object 21">
                <a:extLst>
                  <a:ext uri="{FF2B5EF4-FFF2-40B4-BE49-F238E27FC236}">
                    <a16:creationId xmlns:a16="http://schemas.microsoft.com/office/drawing/2014/main" id="{7B271A58-4A1A-A8A0-5C07-52377BACA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792"/>
                <a:ext cx="0" cy="304800"/>
              </a:xfrm>
              <a:custGeom>
                <a:avLst/>
                <a:gdLst>
                  <a:gd name="T0" fmla="*/ 0 h 304800"/>
                  <a:gd name="T1" fmla="*/ 30480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9" name="object 22">
                <a:extLst>
                  <a:ext uri="{FF2B5EF4-FFF2-40B4-BE49-F238E27FC236}">
                    <a16:creationId xmlns:a16="http://schemas.microsoft.com/office/drawing/2014/main" id="{ED40A141-4A76-28F6-AD08-162A3A105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311392"/>
                <a:ext cx="914400" cy="0"/>
              </a:xfrm>
              <a:custGeom>
                <a:avLst/>
                <a:gdLst>
                  <a:gd name="T0" fmla="*/ 0 w 914400"/>
                  <a:gd name="T1" fmla="*/ 91440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grpSp>
          <p:nvGrpSpPr>
            <p:cNvPr id="15" name="object 23">
              <a:extLst>
                <a:ext uri="{FF2B5EF4-FFF2-40B4-BE49-F238E27FC236}">
                  <a16:creationId xmlns:a16="http://schemas.microsoft.com/office/drawing/2014/main" id="{BF303574-1C21-082B-F5D0-20BAFCB0C3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8803" y="8252390"/>
              <a:ext cx="914400" cy="304800"/>
              <a:chOff x="5428803" y="8252390"/>
              <a:chExt cx="914400" cy="304800"/>
            </a:xfrm>
          </p:grpSpPr>
          <p:sp>
            <p:nvSpPr>
              <p:cNvPr id="16" name="object 24">
                <a:extLst>
                  <a:ext uri="{FF2B5EF4-FFF2-40B4-BE49-F238E27FC236}">
                    <a16:creationId xmlns:a16="http://schemas.microsoft.com/office/drawing/2014/main" id="{DC0FED78-48E3-0457-9CC8-C931D72DC3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6003" y="8252390"/>
                <a:ext cx="0" cy="304800"/>
              </a:xfrm>
              <a:custGeom>
                <a:avLst/>
                <a:gdLst>
                  <a:gd name="T0" fmla="*/ 304787 h 304800"/>
                  <a:gd name="T1" fmla="*/ 0 h 304800"/>
                  <a:gd name="T2" fmla="*/ 0 60000 65536"/>
                  <a:gd name="T3" fmla="*/ 0 60000 65536"/>
                </a:gdLst>
                <a:ahLst/>
                <a:cxnLst>
                  <a:cxn ang="T2">
                    <a:pos x="0" y="T0"/>
                  </a:cxn>
                  <a:cxn ang="T3">
                    <a:pos x="0" y="T1"/>
                  </a:cxn>
                </a:cxnLst>
                <a:rect l="0" t="0" r="r" b="b"/>
                <a:pathLst>
                  <a:path h="304800">
                    <a:moveTo>
                      <a:pt x="0" y="304787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  <p:sp>
            <p:nvSpPr>
              <p:cNvPr id="17" name="object 25">
                <a:extLst>
                  <a:ext uri="{FF2B5EF4-FFF2-40B4-BE49-F238E27FC236}">
                    <a16:creationId xmlns:a16="http://schemas.microsoft.com/office/drawing/2014/main" id="{145F65A1-D6C2-1089-A23C-AAF6F53A0E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803" y="8328590"/>
                <a:ext cx="914400" cy="0"/>
              </a:xfrm>
              <a:custGeom>
                <a:avLst/>
                <a:gdLst>
                  <a:gd name="T0" fmla="*/ 914400 w 914400"/>
                  <a:gd name="T1" fmla="*/ 0 w 914400"/>
                  <a:gd name="T2" fmla="*/ 0 60000 65536"/>
                  <a:gd name="T3" fmla="*/ 0 60000 65536"/>
                </a:gdLst>
                <a:ahLst/>
                <a:cxnLst>
                  <a:cxn ang="T2">
                    <a:pos x="T0" y="0"/>
                  </a:cxn>
                  <a:cxn ang="T3">
                    <a:pos x="T1" y="0"/>
                  </a:cxn>
                </a:cxnLst>
                <a:rect l="0" t="0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71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kumimoji="1"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kumimoji="1"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F5AD3A86-77DD-E139-DF87-86AB0CB72F6E}"/>
              </a:ext>
            </a:extLst>
          </p:cNvPr>
          <p:cNvSpPr txBox="1">
            <a:spLocks/>
          </p:cNvSpPr>
          <p:nvPr/>
        </p:nvSpPr>
        <p:spPr>
          <a:xfrm>
            <a:off x="1080000" y="7346990"/>
            <a:ext cx="9612000" cy="55399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>
              <a:defRPr sz="26200" b="0" i="0">
                <a:solidFill>
                  <a:srgbClr val="231F20"/>
                </a:solidFill>
                <a:latin typeface="ＤＦＰ特太ゴシック体"/>
                <a:ea typeface="+mj-ea"/>
                <a:cs typeface="ＤＦＰ特太ゴシック体"/>
              </a:defRPr>
            </a:lvl1pPr>
          </a:lstStyle>
          <a:p>
            <a:pPr marR="5080" algn="ctr"/>
            <a:r>
              <a:rPr lang="ja-JP" altLang="en-US" sz="3600" b="1" kern="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緊急連絡 </a:t>
            </a:r>
            <a:r>
              <a:rPr lang="en-US" altLang="ja-JP" sz="3600" b="1" kern="0" dirty="0"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000-0000-0000</a:t>
            </a:r>
            <a:endParaRPr lang="ja-JP" altLang="en-US" sz="3600" b="1" kern="0" dirty="0">
              <a:solidFill>
                <a:schemeClr val="bg1"/>
              </a:solidFill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7BF955FD-A268-B1DE-10A8-12F3426F18E8}"/>
              </a:ext>
            </a:extLst>
          </p:cNvPr>
          <p:cNvSpPr txBox="1">
            <a:spLocks/>
          </p:cNvSpPr>
          <p:nvPr/>
        </p:nvSpPr>
        <p:spPr>
          <a:xfrm>
            <a:off x="1080000" y="2593975"/>
            <a:ext cx="9612000" cy="4170963"/>
          </a:xfrm>
          <a:prstGeom prst="rect">
            <a:avLst/>
          </a:prstGeom>
          <a:ln>
            <a:noFill/>
          </a:ln>
        </p:spPr>
        <p:txBody>
          <a:bodyPr vert="horz" wrap="square" lIns="0" tIns="157480" rIns="0" bIns="0" rtlCol="0">
            <a:noAutofit/>
          </a:bodyPr>
          <a:lstStyle>
            <a:lvl1pPr>
              <a:defRPr sz="26200" b="0" i="0">
                <a:solidFill>
                  <a:srgbClr val="231F20"/>
                </a:solidFill>
                <a:latin typeface="ＤＦＰ特太ゴシック体"/>
                <a:ea typeface="+mj-ea"/>
                <a:cs typeface="ＤＦＰ特太ゴシック体"/>
              </a:defRPr>
            </a:lvl1pPr>
          </a:lstStyle>
          <a:p>
            <a:pPr marR="5080" algn="ctr"/>
            <a:r>
              <a:rPr lang="ja-JP" altLang="en-US" sz="28000" b="1" spc="-20" dirty="0">
                <a:ln w="82550" cap="rnd" cmpd="sng">
                  <a:solidFill>
                    <a:schemeClr val="tx1"/>
                  </a:solidFill>
                  <a:round/>
                </a:ln>
                <a:solidFill>
                  <a:schemeClr val="bg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名前</a:t>
            </a:r>
          </a:p>
        </p:txBody>
      </p:sp>
      <p:sp>
        <p:nvSpPr>
          <p:cNvPr id="4" name="object 2">
            <a:extLst>
              <a:ext uri="{FF2B5EF4-FFF2-40B4-BE49-F238E27FC236}">
                <a16:creationId xmlns:a16="http://schemas.microsoft.com/office/drawing/2014/main" id="{2B81A824-9652-0CF4-B27F-1EB3A11A2E07}"/>
              </a:ext>
            </a:extLst>
          </p:cNvPr>
          <p:cNvSpPr txBox="1">
            <a:spLocks/>
          </p:cNvSpPr>
          <p:nvPr/>
        </p:nvSpPr>
        <p:spPr>
          <a:xfrm>
            <a:off x="2646000" y="864000"/>
            <a:ext cx="6480000" cy="271807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544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5080" algn="ctr">
              <a:lnSpc>
                <a:spcPct val="80000"/>
              </a:lnSpc>
              <a:spcBef>
                <a:spcPts val="0"/>
              </a:spcBef>
            </a:pPr>
            <a:r>
              <a:rPr lang="en-US" sz="7800" b="1" kern="0" dirty="0" err="1">
                <a:latin typeface="ＭＳ Ｐ明朝" panose="02020600040205080304" pitchFamily="18" charset="-128"/>
                <a:ea typeface="ＭＳ Ｐ明朝" panose="02020600040205080304" pitchFamily="18" charset="-128"/>
              </a:rPr>
              <a:t>Suprint</a:t>
            </a:r>
            <a:r>
              <a:rPr lang="en-US" sz="78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 </a:t>
            </a:r>
            <a:r>
              <a:rPr lang="ja-JP" altLang="en-US" sz="78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高校</a:t>
            </a:r>
            <a:br>
              <a:rPr lang="ja-JP" altLang="en-US" sz="66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</a:br>
            <a:r>
              <a:rPr lang="ja-JP" altLang="en-US" sz="6600" b="1" kern="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卓球部</a:t>
            </a:r>
          </a:p>
        </p:txBody>
      </p:sp>
    </p:spTree>
    <p:extLst>
      <p:ext uri="{BB962C8B-B14F-4D97-AF65-F5344CB8AC3E}">
        <p14:creationId xmlns:p14="http://schemas.microsoft.com/office/powerpoint/2010/main" val="2785393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2025-03-18T04:35:17Z</dcterms:created>
  <dcterms:modified xsi:type="dcterms:W3CDTF">2025-03-18T04:35:21Z</dcterms:modified>
</cp:coreProperties>
</file>