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82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CC0474C-1B65-4C58-28D5-278B709478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00" y="324000"/>
            <a:ext cx="9683516" cy="698603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3C7F65B4-27F8-45CF-CD66-C74FBB64232A}"/>
              </a:ext>
            </a:extLst>
          </p:cNvPr>
          <p:cNvSpPr txBox="1">
            <a:spLocks/>
          </p:cNvSpPr>
          <p:nvPr/>
        </p:nvSpPr>
        <p:spPr>
          <a:xfrm>
            <a:off x="2106000" y="684000"/>
            <a:ext cx="6120000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R="5080" algn="ctr">
              <a:lnSpc>
                <a:spcPct val="90000"/>
              </a:lnSpc>
            </a:pPr>
            <a:r>
              <a:rPr lang="en-US" sz="6000" b="1" kern="0" dirty="0" err="1">
                <a:latin typeface="ＭＳ Ｐ明朝" panose="02020600040205080304" pitchFamily="18" charset="-128"/>
                <a:ea typeface="ＭＳ Ｐ明朝" panose="02020600040205080304" pitchFamily="18" charset="-128"/>
              </a:rPr>
              <a:t>Suprint</a:t>
            </a:r>
            <a:r>
              <a:rPr lang="en-US" sz="60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60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高校</a:t>
            </a:r>
            <a:br>
              <a:rPr lang="en-US" altLang="ja-JP" sz="60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</a:br>
            <a:r>
              <a:rPr lang="ja-JP" altLang="en-US" sz="60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卓球部</a:t>
            </a: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99E139D0-1880-8E7B-DA77-118C7B90D22D}"/>
              </a:ext>
            </a:extLst>
          </p:cNvPr>
          <p:cNvSpPr txBox="1">
            <a:spLocks/>
          </p:cNvSpPr>
          <p:nvPr/>
        </p:nvSpPr>
        <p:spPr>
          <a:xfrm>
            <a:off x="1080000" y="6372000"/>
            <a:ext cx="8172000" cy="6840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>
            <a:lvl1pPr>
              <a:defRPr sz="26200" b="0" i="0">
                <a:solidFill>
                  <a:srgbClr val="231F20"/>
                </a:solidFill>
                <a:latin typeface="ＤＦＰ特太ゴシック体"/>
                <a:ea typeface="+mj-ea"/>
                <a:cs typeface="ＤＦＰ特太ゴシック体"/>
              </a:defRPr>
            </a:lvl1pPr>
          </a:lstStyle>
          <a:p>
            <a:pPr marR="5080" algn="ctr"/>
            <a:r>
              <a:rPr lang="ja-JP" altLang="en-US" sz="3000" b="1" kern="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緊急連絡 </a:t>
            </a:r>
            <a:r>
              <a:rPr lang="en-US" altLang="ja-JP" sz="3000" b="1" kern="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000-0000-0000</a:t>
            </a:r>
            <a:endParaRPr lang="ja-JP" altLang="en-US" sz="3000" b="1" kern="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1DCD08C1-01BF-FD0E-6B70-FA5F107A7761}"/>
              </a:ext>
            </a:extLst>
          </p:cNvPr>
          <p:cNvSpPr txBox="1">
            <a:spLocks/>
          </p:cNvSpPr>
          <p:nvPr/>
        </p:nvSpPr>
        <p:spPr>
          <a:xfrm>
            <a:off x="1080000" y="2583891"/>
            <a:ext cx="8172000" cy="3539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26200" b="0" i="0">
                <a:solidFill>
                  <a:srgbClr val="231F20"/>
                </a:solidFill>
                <a:latin typeface="ＤＦＰ特太ゴシック体"/>
                <a:ea typeface="+mj-ea"/>
                <a:cs typeface="ＤＦＰ特太ゴシック体"/>
              </a:defRPr>
            </a:lvl1pPr>
          </a:lstStyle>
          <a:p>
            <a:pPr marR="5080" algn="ctr"/>
            <a:r>
              <a:rPr lang="ja-JP" altLang="en-US" sz="23000" b="1" kern="0" dirty="0">
                <a:ln w="82550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名前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2025-03-18T04:35:34Z</dcterms:created>
  <dcterms:modified xsi:type="dcterms:W3CDTF">2025-03-18T04:35:40Z</dcterms:modified>
</cp:coreProperties>
</file>