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7255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2">
            <a:extLst>
              <a:ext uri="{FF2B5EF4-FFF2-40B4-BE49-F238E27FC236}">
                <a16:creationId xmlns:a16="http://schemas.microsoft.com/office/drawing/2014/main" id="{BA59C307-A909-786F-446F-F397E4C6C6F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13" y="313200"/>
            <a:ext cx="9469437" cy="727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61071328-DF6F-EEDD-BC53-E82DAB0DF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2470564"/>
            <a:ext cx="81724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/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kumimoji="0" lang="ja-JP" altLang="en-US" sz="160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山田太郎</a:t>
            </a:r>
            <a:endParaRPr kumimoji="0" lang="ja-JP" altLang="ja-JP" sz="160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384260D2-00AD-9E3B-3693-23C987388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0" y="1112772"/>
            <a:ext cx="8172450" cy="80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kumimoji="0" lang="ja-JP" altLang="en-US" sz="5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 </a:t>
            </a:r>
            <a:r>
              <a:rPr kumimoji="0" lang="en-US" altLang="ja-JP" sz="5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 </a:t>
            </a:r>
            <a:r>
              <a:rPr kumimoji="0" lang="ja-JP" altLang="en-US" sz="5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 富士樹海マラソン</a:t>
            </a:r>
            <a:endParaRPr kumimoji="0" lang="ja-JP" altLang="ja-JP" sz="5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FE1F577F-E8B2-A25F-D205-8581629B4BBD}"/>
              </a:ext>
            </a:extLst>
          </p:cNvPr>
          <p:cNvSpPr/>
          <p:nvPr/>
        </p:nvSpPr>
        <p:spPr bwMode="auto">
          <a:xfrm>
            <a:off x="6948487" y="6120000"/>
            <a:ext cx="2159000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>
            <a:normAutofit/>
          </a:bodyPr>
          <a:lstStyle/>
          <a:p>
            <a:pPr defTabSz="1371600" eaLnBrk="1" hangingPunct="1">
              <a:defRPr/>
            </a:pPr>
            <a:r>
              <a:rPr lang="ja-JP" altLang="en-US" dirty="0">
                <a:latin typeface="Arial" charset="0"/>
              </a:rPr>
              <a:t>ロゴ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F5D2346-223A-E1B2-3E76-DD1669E0EBAC}"/>
              </a:ext>
            </a:extLst>
          </p:cNvPr>
          <p:cNvSpPr/>
          <p:nvPr/>
        </p:nvSpPr>
        <p:spPr bwMode="auto">
          <a:xfrm>
            <a:off x="1260475" y="6120000"/>
            <a:ext cx="2159000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defTabSz="1371600" eaLnBrk="1" hangingPunct="1">
              <a:defRPr/>
            </a:pPr>
            <a:r>
              <a:rPr lang="ja-JP" altLang="en-US" dirty="0">
                <a:latin typeface="Arial" charset="0"/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2025-03-18T04:34:23Z</dcterms:created>
  <dcterms:modified xsi:type="dcterms:W3CDTF">2025-03-18T04:34:26Z</dcterms:modified>
</cp:coreProperties>
</file>