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539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図 1">
            <a:extLst>
              <a:ext uri="{FF2B5EF4-FFF2-40B4-BE49-F238E27FC236}">
                <a16:creationId xmlns:a16="http://schemas.microsoft.com/office/drawing/2014/main" id="{A497544E-4339-074E-347E-2977981E980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288000"/>
            <a:ext cx="10907713" cy="837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121DCE6-8A6E-3CF0-8211-79FAD9743128}"/>
              </a:ext>
            </a:extLst>
          </p:cNvPr>
          <p:cNvSpPr txBox="1"/>
          <p:nvPr/>
        </p:nvSpPr>
        <p:spPr>
          <a:xfrm>
            <a:off x="1079500" y="1243013"/>
            <a:ext cx="9612312" cy="997709"/>
          </a:xfrm>
          <a:prstGeom prst="rect">
            <a:avLst/>
          </a:prstGeom>
        </p:spPr>
        <p:txBody>
          <a:bodyPr lIns="0" tIns="12700" rIns="0" bIns="0">
            <a:noAutofit/>
          </a:bodyPr>
          <a:lstStyle/>
          <a:p>
            <a:pPr marL="12700" algn="ctr" eaLnBrk="1" fontAlgn="auto" hangingPunct="1">
              <a:spcBef>
                <a:spcPts val="100"/>
              </a:spcBef>
              <a:spcAft>
                <a:spcPts val="0"/>
              </a:spcAft>
              <a:defRPr/>
            </a:pPr>
            <a:r>
              <a:rPr kumimoji="0" lang="ja-JP" altLang="en-US" sz="6400" b="1" kern="0" dirty="0"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第 </a:t>
            </a:r>
            <a:r>
              <a:rPr kumimoji="0" lang="en-US" altLang="ja-JP" sz="6400" b="1" kern="0" dirty="0"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4 </a:t>
            </a:r>
            <a:r>
              <a:rPr kumimoji="0" lang="ja-JP" altLang="en-US" sz="6400" b="1" kern="0" dirty="0"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回 富士樹海マラソン</a:t>
            </a:r>
            <a:endParaRPr kumimoji="0" sz="6400" b="1" kern="0" dirty="0">
              <a:latin typeface="メイリオ" panose="020B0604030504040204" pitchFamily="50" charset="-128"/>
              <a:ea typeface="メイリオ" panose="020B0604030504040204" pitchFamily="50" charset="-128"/>
              <a:cs typeface="HG創英角ｺﾞｼｯｸUB"/>
            </a:endParaRP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302F5F43-FA7F-B033-D662-977DF0F05550}"/>
              </a:ext>
            </a:extLst>
          </p:cNvPr>
          <p:cNvSpPr txBox="1"/>
          <p:nvPr/>
        </p:nvSpPr>
        <p:spPr>
          <a:xfrm>
            <a:off x="1079500" y="3132517"/>
            <a:ext cx="9612312" cy="302895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8600" b="1" kern="0" dirty="0">
                <a:latin typeface="メイリオ" panose="020B0604030504040204" pitchFamily="50" charset="-128"/>
                <a:ea typeface="メイリオ" panose="020B0604030504040204" pitchFamily="50" charset="-128"/>
                <a:cs typeface="HG創英角ｺﾞｼｯｸUB"/>
              </a:rPr>
              <a:t>山田太郎</a:t>
            </a: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2478FF1E-6B9E-1D18-0DE2-25EBF8588B1F}"/>
              </a:ext>
            </a:extLst>
          </p:cNvPr>
          <p:cNvSpPr txBox="1"/>
          <p:nvPr/>
        </p:nvSpPr>
        <p:spPr bwMode="auto">
          <a:xfrm>
            <a:off x="5741987" y="7053263"/>
            <a:ext cx="360363" cy="357187"/>
          </a:xfrm>
          <a:prstGeom prst="rect">
            <a:avLst/>
          </a:prstGeom>
        </p:spPr>
        <p:txBody>
          <a:bodyPr lIns="0" tIns="17780" rIns="0" bIns="0">
            <a:spAutoFit/>
          </a:bodyPr>
          <a:lstStyle/>
          <a:p>
            <a:pPr eaLnBrk="1" fontAlgn="auto" hangingPunct="1">
              <a:spcBef>
                <a:spcPts val="140"/>
              </a:spcBef>
              <a:spcAft>
                <a:spcPts val="0"/>
              </a:spcAft>
              <a:defRPr/>
            </a:pPr>
            <a:endParaRPr kumimoji="0" sz="2200" kern="0" dirty="0">
              <a:solidFill>
                <a:sysClr val="windowText" lastClr="000000"/>
              </a:solidFill>
              <a:latin typeface="ＤＦ中太楷書体" panose="02010609010101010101" pitchFamily="1" charset="-128"/>
              <a:ea typeface="ＤＦ中太楷書体" panose="02010609010101010101" pitchFamily="1" charset="-128"/>
              <a:cs typeface="ＤＦ中太楷書体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61D23EC-CBDE-5AF3-EDE6-DC8324F2D239}"/>
              </a:ext>
            </a:extLst>
          </p:cNvPr>
          <p:cNvSpPr/>
          <p:nvPr/>
        </p:nvSpPr>
        <p:spPr bwMode="auto">
          <a:xfrm>
            <a:off x="1952625" y="7020000"/>
            <a:ext cx="2520950" cy="82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>
            <a:normAutofit/>
          </a:bodyPr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</a:rPr>
              <a:t>ロゴ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7A77DA0-2FE0-3322-B19D-9B46EB6B782F}"/>
              </a:ext>
            </a:extLst>
          </p:cNvPr>
          <p:cNvSpPr/>
          <p:nvPr/>
        </p:nvSpPr>
        <p:spPr bwMode="auto">
          <a:xfrm>
            <a:off x="7299325" y="7020000"/>
            <a:ext cx="2520950" cy="828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defTabSz="1371600" eaLnBrk="1" hangingPunct="1">
              <a:defRPr/>
            </a:pPr>
            <a:r>
              <a:rPr lang="ja-JP" altLang="en-US" dirty="0">
                <a:latin typeface="Arial" charset="0"/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10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ＤＦ中太楷書体</vt:lpstr>
      <vt:lpstr>メイリオ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2025-03-18T04:34:09Z</dcterms:created>
  <dcterms:modified xsi:type="dcterms:W3CDTF">2025-03-18T04:34:17Z</dcterms:modified>
</cp:coreProperties>
</file>