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1263" cy="3492500"/>
  <p:notesSz cx="6858000" cy="9144000"/>
  <p:defaultTextStyle>
    <a:defPPr>
      <a:defRPr lang="ja-JP"/>
    </a:defPPr>
    <a:lvl1pPr marL="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4592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8918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33775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78367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22958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67550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12141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56733" algn="l" defTabSz="689183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6" autoAdjust="0"/>
  </p:normalViewPr>
  <p:slideViewPr>
    <p:cSldViewPr>
      <p:cViewPr>
        <p:scale>
          <a:sx n="150" d="100"/>
          <a:sy n="150" d="100"/>
        </p:scale>
        <p:origin x="-1476" y="-738"/>
      </p:cViewPr>
      <p:guideLst>
        <p:guide orient="horz" pos="1101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36000" y="36000"/>
            <a:ext cx="6085149" cy="2016387"/>
            <a:chOff x="36000" y="36000"/>
            <a:chExt cx="6085149" cy="2016387"/>
          </a:xfrm>
        </p:grpSpPr>
        <p:sp>
          <p:nvSpPr>
            <p:cNvPr id="17" name="正方形/長方形 16"/>
            <p:cNvSpPr/>
            <p:nvPr userDrawn="1"/>
          </p:nvSpPr>
          <p:spPr>
            <a:xfrm>
              <a:off x="1440113" y="1440113"/>
              <a:ext cx="4681036" cy="612274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 userDrawn="1"/>
          </p:nvGrpSpPr>
          <p:grpSpPr>
            <a:xfrm>
              <a:off x="36000" y="1205979"/>
              <a:ext cx="1411538" cy="468268"/>
              <a:chOff x="36000" y="1069199"/>
              <a:chExt cx="1411538" cy="468268"/>
            </a:xfrm>
          </p:grpSpPr>
          <p:sp>
            <p:nvSpPr>
              <p:cNvPr id="8" name="Line 75"/>
              <p:cNvSpPr>
                <a:spLocks noChangeShapeType="1"/>
              </p:cNvSpPr>
              <p:nvPr userDrawn="1"/>
            </p:nvSpPr>
            <p:spPr bwMode="auto">
              <a:xfrm>
                <a:off x="871538" y="1303333"/>
                <a:ext cx="576000" cy="0"/>
              </a:xfrm>
              <a:prstGeom prst="line">
                <a:avLst/>
              </a:prstGeom>
              <a:noFill/>
              <a:ln w="635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ja-JP" altLang="en-US" sz="1300">
                  <a:ea typeface="ＭＳ Ｐゴシック" pitchFamily="50" charset="-128"/>
                </a:endParaRPr>
              </a:p>
            </p:txBody>
          </p:sp>
          <p:sp>
            <p:nvSpPr>
              <p:cNvPr id="9" name="Text Box 76"/>
              <p:cNvSpPr txBox="1">
                <a:spLocks noChangeArrowheads="1"/>
              </p:cNvSpPr>
              <p:nvPr userDrawn="1"/>
            </p:nvSpPr>
            <p:spPr bwMode="auto">
              <a:xfrm>
                <a:off x="36000" y="1069199"/>
                <a:ext cx="936625" cy="46826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just"/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900" b="1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900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0" name="Group 92"/>
            <p:cNvGrpSpPr>
              <a:grpSpLocks/>
            </p:cNvGrpSpPr>
            <p:nvPr userDrawn="1"/>
          </p:nvGrpSpPr>
          <p:grpSpPr bwMode="auto">
            <a:xfrm>
              <a:off x="36000" y="36000"/>
              <a:ext cx="5065713" cy="900114"/>
              <a:chOff x="34" y="34"/>
              <a:chExt cx="3191" cy="567"/>
            </a:xfrm>
          </p:grpSpPr>
          <p:sp>
            <p:nvSpPr>
              <p:cNvPr id="11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卓上カレンダー</a:t>
                </a:r>
                <a:endParaRPr lang="en-US" altLang="ja-JP" sz="900" b="1" dirty="0" smtClean="0">
                  <a:latin typeface="+mj-ea"/>
                  <a:ea typeface="+mj-ea"/>
                </a:endParaRPr>
              </a:p>
              <a:p>
                <a:r>
                  <a:rPr lang="ja-JP" altLang="en-US" sz="900" b="1" dirty="0" smtClean="0">
                    <a:latin typeface="+mj-ea"/>
                    <a:ea typeface="+mj-ea"/>
                  </a:rPr>
                  <a:t>スポットリングタイプ</a:t>
                </a:r>
              </a:p>
              <a:p>
                <a:endParaRPr lang="ja-JP" altLang="en-US" sz="900" dirty="0">
                  <a:latin typeface="+mj-ea"/>
                  <a:ea typeface="+mj-ea"/>
                </a:endParaRPr>
              </a:p>
              <a:p>
                <a:r>
                  <a:rPr lang="en-US" altLang="ja-JP" sz="800" dirty="0" smtClean="0"/>
                  <a:t>W130×H17</a:t>
                </a:r>
                <a:r>
                  <a:rPr lang="ja-JP" altLang="en-US" sz="800" dirty="0" smtClean="0"/>
                  <a:t> </a:t>
                </a:r>
                <a:r>
                  <a:rPr lang="en-US" altLang="ja-JP" sz="800" dirty="0" smtClean="0"/>
                  <a:t>mm</a:t>
                </a:r>
                <a:endParaRPr lang="en-US" altLang="ja-JP" sz="800" dirty="0"/>
              </a:p>
              <a:p>
                <a:endParaRPr lang="en-US" altLang="ja-JP" sz="1200" dirty="0"/>
              </a:p>
            </p:txBody>
          </p:sp>
          <p:sp>
            <p:nvSpPr>
              <p:cNvPr id="12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データは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黒１色</a:t>
                </a:r>
                <a:r>
                  <a:rPr lang="ja-JP" altLang="en-US" sz="700" b="1" dirty="0" smtClean="0">
                    <a:solidFill>
                      <a:schemeClr val="tx1"/>
                    </a:solidFill>
                  </a:rPr>
                  <a:t>で作成してください。</a:t>
                </a:r>
                <a:endParaRPr lang="en-US" altLang="ja-JP" sz="700" b="1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青い四角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より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内側</a:t>
                </a:r>
                <a:r>
                  <a:rPr lang="ja-JP" altLang="en-US" sz="700" dirty="0" smtClean="0"/>
                  <a:t>に入れて作成してください。</a:t>
                </a:r>
                <a:endParaRPr lang="ja-JP" altLang="en-US" sz="700" dirty="0"/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b="1" dirty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/>
                  <a:t>や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/>
                  <a:t>、</a:t>
                </a:r>
                <a:r>
                  <a:rPr lang="ja-JP" altLang="en-US" sz="7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/>
                  <a:t>場合があります。</a:t>
                </a:r>
              </a:p>
              <a:p>
                <a:pPr>
                  <a:buClr>
                    <a:srgbClr val="000000"/>
                  </a:buClr>
                  <a:buFontTx/>
                  <a:buChar char="※"/>
                </a:pPr>
                <a:r>
                  <a:rPr lang="ja-JP" altLang="en-US" sz="7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/>
                  <a:t>や、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/>
                  <a:t>、</a:t>
                </a:r>
                <a:r>
                  <a:rPr lang="ja-JP" altLang="en-US" sz="7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/>
                  <a:t>など</a:t>
                </a:r>
                <a:r>
                  <a:rPr lang="ja-JP" altLang="en-US" sz="700" dirty="0">
                    <a:solidFill>
                      <a:schemeClr val="tx1"/>
                    </a:solidFill>
                  </a:rPr>
                  <a:t>なさらない</a:t>
                </a:r>
                <a:r>
                  <a:rPr lang="ja-JP" altLang="en-US" sz="700" dirty="0"/>
                  <a:t>ようお願いします。　</a:t>
                </a:r>
              </a:p>
              <a:p>
                <a:pPr>
                  <a:buFontTx/>
                  <a:buChar char="※"/>
                </a:pPr>
                <a:r>
                  <a:rPr lang="ja-JP" altLang="en-US" sz="700" dirty="0" smtClean="0"/>
                  <a:t>このテンプレートから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を作成する際は、説明部分の線などを削除してください。</a:t>
                </a:r>
                <a:r>
                  <a:rPr lang="en-US" altLang="ja-JP" sz="700" dirty="0" smtClean="0"/>
                  <a:t/>
                </a:r>
                <a:br>
                  <a:rPr lang="en-US" altLang="ja-JP" sz="700" dirty="0" smtClean="0"/>
                </a:br>
                <a:r>
                  <a:rPr lang="ja-JP" altLang="en-US" sz="700" dirty="0" smtClean="0"/>
                  <a:t>また、作成した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が「</a:t>
                </a:r>
                <a:r>
                  <a:rPr lang="en-US" altLang="ja-JP" sz="700" dirty="0" smtClean="0"/>
                  <a:t>210×97mm</a:t>
                </a:r>
                <a:r>
                  <a:rPr lang="ja-JP" altLang="en-US" sz="700" dirty="0" smtClean="0"/>
                  <a:t>」</a:t>
                </a:r>
                <a:r>
                  <a:rPr lang="ja-JP" altLang="en-US" sz="700" dirty="0" err="1" smtClean="0"/>
                  <a:t>か</a:t>
                </a:r>
                <a:r>
                  <a:rPr lang="ja-JP" altLang="en-US" sz="700" dirty="0" smtClean="0"/>
                  <a:t>どうか確認してください。</a:t>
                </a:r>
                <a:endParaRPr lang="ja-JP" altLang="en-US" sz="700" dirty="0"/>
              </a:p>
            </p:txBody>
          </p:sp>
          <p:pic>
            <p:nvPicPr>
              <p:cNvPr id="13" name="Picture 95" descr="新Suprintロゴ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" y="408"/>
                <a:ext cx="274" cy="1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38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 userDrawn="1"/>
        </p:nvGrpSpPr>
        <p:grpSpPr>
          <a:xfrm>
            <a:off x="1080085" y="1080085"/>
            <a:ext cx="5401092" cy="1332330"/>
            <a:chOff x="1080085" y="1080085"/>
            <a:chExt cx="5401092" cy="1332330"/>
          </a:xfrm>
        </p:grpSpPr>
        <p:cxnSp>
          <p:nvCxnSpPr>
            <p:cNvPr id="5" name="直線コネクタ 4"/>
            <p:cNvCxnSpPr/>
            <p:nvPr userDrawn="1"/>
          </p:nvCxnSpPr>
          <p:spPr>
            <a:xfrm>
              <a:off x="1080085" y="1332105"/>
              <a:ext cx="5401092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 userDrawn="1"/>
          </p:nvCxnSpPr>
          <p:spPr>
            <a:xfrm>
              <a:off x="1080085" y="1440113"/>
              <a:ext cx="5401092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 userDrawn="1"/>
          </p:nvCxnSpPr>
          <p:spPr>
            <a:xfrm>
              <a:off x="1080085" y="1746250"/>
              <a:ext cx="5401092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 userDrawn="1"/>
          </p:nvCxnSpPr>
          <p:spPr>
            <a:xfrm>
              <a:off x="1080085" y="2051050"/>
              <a:ext cx="5401092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 userDrawn="1"/>
          </p:nvCxnSpPr>
          <p:spPr>
            <a:xfrm>
              <a:off x="1080085" y="2160395"/>
              <a:ext cx="5401092" cy="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 userDrawn="1"/>
          </p:nvCxnSpPr>
          <p:spPr>
            <a:xfrm>
              <a:off x="1332105" y="1080085"/>
              <a:ext cx="0" cy="133233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 userDrawn="1"/>
          </p:nvCxnSpPr>
          <p:spPr>
            <a:xfrm>
              <a:off x="1440113" y="1080085"/>
              <a:ext cx="0" cy="133233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 userDrawn="1"/>
          </p:nvCxnSpPr>
          <p:spPr>
            <a:xfrm>
              <a:off x="3780631" y="1080085"/>
              <a:ext cx="0" cy="133233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 userDrawn="1"/>
          </p:nvCxnSpPr>
          <p:spPr>
            <a:xfrm>
              <a:off x="6123781" y="1080085"/>
              <a:ext cx="0" cy="133233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 userDrawn="1"/>
          </p:nvCxnSpPr>
          <p:spPr>
            <a:xfrm>
              <a:off x="6229158" y="1080085"/>
              <a:ext cx="0" cy="1332330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正方形/長方形 14"/>
            <p:cNvSpPr/>
            <p:nvPr userDrawn="1"/>
          </p:nvSpPr>
          <p:spPr>
            <a:xfrm>
              <a:off x="1332105" y="1332105"/>
              <a:ext cx="4897053" cy="828290"/>
            </a:xfrm>
            <a:prstGeom prst="rect">
              <a:avLst/>
            </a:prstGeom>
            <a:solidFill>
              <a:schemeClr val="bg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 userDrawn="1"/>
        </p:nvSpPr>
        <p:spPr>
          <a:xfrm>
            <a:off x="6301177" y="108008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上</a:t>
            </a:r>
            <a:endParaRPr kumimoji="1" lang="ja-JP" altLang="en-US" sz="900" dirty="0"/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6301177" y="2232415"/>
            <a:ext cx="180000" cy="180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kumimoji="1" lang="ja-JP" altLang="en-US" sz="900" dirty="0" smtClean="0"/>
              <a:t>下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64952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89183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444" indent="-258444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9961" indent="-215370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147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6071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62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95254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9846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4437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29029" indent="-172296" algn="l" defTabSz="68918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4592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918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775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8367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2958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67550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12141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56733" algn="l" defTabSz="68918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81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11</cp:revision>
  <dcterms:created xsi:type="dcterms:W3CDTF">2017-10-17T00:43:19Z</dcterms:created>
  <dcterms:modified xsi:type="dcterms:W3CDTF">2017-10-17T06:08:49Z</dcterms:modified>
</cp:coreProperties>
</file>