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640763" cy="3421063"/>
  <p:notesSz cx="6858000" cy="9144000"/>
  <p:defaultTextStyle>
    <a:defPPr>
      <a:defRPr lang="ja-JP"/>
    </a:defPPr>
    <a:lvl1pPr marL="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44592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68918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33775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378367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22958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06755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12141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75673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238" y="-1314"/>
      </p:cViewPr>
      <p:guideLst>
        <p:guide orient="horz" pos="1078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 userDrawn="1"/>
        </p:nvGrpSpPr>
        <p:grpSpPr>
          <a:xfrm>
            <a:off x="36000" y="36000"/>
            <a:ext cx="7164649" cy="1944949"/>
            <a:chOff x="36000" y="36000"/>
            <a:chExt cx="7164649" cy="1944949"/>
          </a:xfrm>
        </p:grpSpPr>
        <p:sp>
          <p:nvSpPr>
            <p:cNvPr id="5" name="正方形/長方形 4"/>
            <p:cNvSpPr/>
            <p:nvPr userDrawn="1"/>
          </p:nvSpPr>
          <p:spPr>
            <a:xfrm>
              <a:off x="1440113" y="1440113"/>
              <a:ext cx="5760536" cy="540836"/>
            </a:xfrm>
            <a:prstGeom prst="rect">
              <a:avLst/>
            </a:prstGeom>
            <a:noFill/>
            <a:ln w="3175" cap="flat" cmpd="sng" algn="ctr">
              <a:solidFill>
                <a:srgbClr val="000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/>
            <p:cNvGrpSpPr/>
            <p:nvPr userDrawn="1"/>
          </p:nvGrpSpPr>
          <p:grpSpPr>
            <a:xfrm>
              <a:off x="36000" y="1205979"/>
              <a:ext cx="1411538" cy="468268"/>
              <a:chOff x="36000" y="1205979"/>
              <a:chExt cx="1411538" cy="468268"/>
            </a:xfrm>
          </p:grpSpPr>
          <p:sp>
            <p:nvSpPr>
              <p:cNvPr id="14" name="Line 75"/>
              <p:cNvSpPr>
                <a:spLocks noChangeShapeType="1"/>
              </p:cNvSpPr>
              <p:nvPr userDrawn="1"/>
            </p:nvSpPr>
            <p:spPr bwMode="auto">
              <a:xfrm>
                <a:off x="871538" y="1440113"/>
                <a:ext cx="57600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sz="1300">
                  <a:ea typeface="ＭＳ Ｐゴシック" pitchFamily="50" charset="-128"/>
                </a:endParaRPr>
              </a:p>
            </p:txBody>
          </p:sp>
          <p:sp>
            <p:nvSpPr>
              <p:cNvPr id="15" name="Text Box 76"/>
              <p:cNvSpPr txBox="1">
                <a:spLocks noChangeArrowheads="1"/>
              </p:cNvSpPr>
              <p:nvPr userDrawn="1"/>
            </p:nvSpPr>
            <p:spPr bwMode="auto">
              <a:xfrm>
                <a:off x="36000" y="1205979"/>
                <a:ext cx="936625" cy="46826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仕上がり位置。</a:t>
                </a:r>
              </a:p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9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青</a:t>
                </a:r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い線でカットします。</a:t>
                </a:r>
              </a:p>
            </p:txBody>
          </p:sp>
        </p:grpSp>
        <p:grpSp>
          <p:nvGrpSpPr>
            <p:cNvPr id="16" name="Group 92"/>
            <p:cNvGrpSpPr>
              <a:grpSpLocks/>
            </p:cNvGrpSpPr>
            <p:nvPr userDrawn="1"/>
          </p:nvGrpSpPr>
          <p:grpSpPr bwMode="auto">
            <a:xfrm>
              <a:off x="36000" y="36000"/>
              <a:ext cx="5065713" cy="900113"/>
              <a:chOff x="34" y="34"/>
              <a:chExt cx="3191" cy="567"/>
            </a:xfrm>
          </p:grpSpPr>
          <p:sp>
            <p:nvSpPr>
              <p:cNvPr id="17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卓上カレンダー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紙リングタイプ</a:t>
                </a:r>
              </a:p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紙ケース</a:t>
                </a:r>
                <a:r>
                  <a:rPr lang="en-US" altLang="ja-JP" sz="900" b="1" dirty="0" smtClean="0">
                    <a:latin typeface="+mj-ea"/>
                    <a:ea typeface="+mj-ea"/>
                  </a:rPr>
                  <a:t>A</a:t>
                </a:r>
                <a:r>
                  <a:rPr lang="ja-JP" altLang="en-US" sz="900" b="1" dirty="0" smtClean="0">
                    <a:latin typeface="+mj-ea"/>
                    <a:ea typeface="+mj-ea"/>
                  </a:rPr>
                  <a:t>タイプ</a:t>
                </a:r>
              </a:p>
              <a:p>
                <a:r>
                  <a:rPr lang="en-US" altLang="ja-JP" sz="800" dirty="0" smtClean="0"/>
                  <a:t>W160×H15</a:t>
                </a:r>
                <a:r>
                  <a:rPr lang="ja-JP" altLang="en-US" sz="800" dirty="0" smtClean="0"/>
                  <a:t> </a:t>
                </a:r>
                <a:r>
                  <a:rPr lang="en-US" altLang="ja-JP" sz="800" dirty="0" smtClean="0"/>
                  <a:t>mm</a:t>
                </a:r>
                <a:endParaRPr lang="en-US" altLang="ja-JP" sz="800" dirty="0"/>
              </a:p>
              <a:p>
                <a:endParaRPr lang="en-US" altLang="ja-JP" sz="1200" dirty="0"/>
              </a:p>
            </p:txBody>
          </p:sp>
          <p:sp>
            <p:nvSpPr>
              <p:cNvPr id="18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データは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黒１色</a:t>
                </a: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で作成してください。</a:t>
                </a:r>
                <a:endParaRPr lang="en-US" altLang="ja-JP" sz="700" b="1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青い四角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より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内側</a:t>
                </a:r>
                <a:r>
                  <a:rPr lang="ja-JP" altLang="en-US" sz="700" dirty="0" smtClean="0"/>
                  <a:t>に入れて作成してください。</a:t>
                </a:r>
                <a:endParaRPr lang="ja-JP" altLang="en-US" sz="700" dirty="0"/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</a:pPr>
                <a:r>
                  <a:rPr lang="ja-JP" altLang="en-US" sz="700" dirty="0" smtClean="0"/>
                  <a:t>このテンプレートから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を作成する際は、説明部分の線などを削除してください。</a:t>
                </a:r>
                <a:r>
                  <a:rPr lang="en-US" altLang="ja-JP" sz="700" dirty="0" smtClean="0"/>
                  <a:t/>
                </a:r>
                <a:br>
                  <a:rPr lang="en-US" altLang="ja-JP" sz="700" dirty="0" smtClean="0"/>
                </a:br>
                <a:r>
                  <a:rPr lang="ja-JP" altLang="en-US" sz="700" dirty="0" smtClean="0"/>
                  <a:t>また、作成した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が「</a:t>
                </a:r>
                <a:r>
                  <a:rPr lang="en-US" altLang="ja-JP" sz="700" dirty="0" smtClean="0"/>
                  <a:t>240×95mm</a:t>
                </a:r>
                <a:r>
                  <a:rPr lang="ja-JP" altLang="en-US" sz="700" dirty="0" smtClean="0"/>
                  <a:t>」</a:t>
                </a:r>
                <a:r>
                  <a:rPr lang="ja-JP" altLang="en-US" sz="700" dirty="0" err="1" smtClean="0"/>
                  <a:t>か</a:t>
                </a:r>
                <a:r>
                  <a:rPr lang="ja-JP" altLang="en-US" sz="700" dirty="0" smtClean="0"/>
                  <a:t>どうか確認してください。</a:t>
                </a:r>
                <a:endParaRPr lang="ja-JP" altLang="en-US" sz="700" dirty="0"/>
              </a:p>
            </p:txBody>
          </p:sp>
          <p:pic>
            <p:nvPicPr>
              <p:cNvPr id="19" name="Picture 95" descr="新Suprintロゴ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" y="408"/>
                <a:ext cx="274" cy="1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38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 userDrawn="1"/>
        </p:nvCxnSpPr>
        <p:spPr>
          <a:xfrm>
            <a:off x="1080085" y="1332105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 userDrawn="1"/>
        </p:nvCxnSpPr>
        <p:spPr>
          <a:xfrm>
            <a:off x="1080085" y="1440113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 userDrawn="1"/>
        </p:nvCxnSpPr>
        <p:spPr>
          <a:xfrm>
            <a:off x="1080085" y="1710531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 userDrawn="1"/>
        </p:nvCxnSpPr>
        <p:spPr>
          <a:xfrm>
            <a:off x="1080085" y="1983581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1080085" y="2088958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 userDrawn="1"/>
        </p:nvCxnSpPr>
        <p:spPr>
          <a:xfrm>
            <a:off x="1332105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 userDrawn="1"/>
        </p:nvCxnSpPr>
        <p:spPr>
          <a:xfrm>
            <a:off x="1440113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>
            <a:off x="4320381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 userDrawn="1"/>
        </p:nvCxnSpPr>
        <p:spPr>
          <a:xfrm>
            <a:off x="7203281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 userDrawn="1"/>
        </p:nvCxnSpPr>
        <p:spPr>
          <a:xfrm>
            <a:off x="7308658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 userDrawn="1"/>
        </p:nvSpPr>
        <p:spPr>
          <a:xfrm>
            <a:off x="1332105" y="1332105"/>
            <a:ext cx="5976553" cy="756853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7380677" y="1080085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上</a:t>
            </a:r>
            <a:endParaRPr kumimoji="1" lang="ja-JP" altLang="en-US" sz="900" dirty="0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7380677" y="2160316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下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64952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89183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444" indent="-258444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9961" indent="-215370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6147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071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0662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95254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39846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84437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2902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4592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918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775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8367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22958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6755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12141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5673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810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9</cp:revision>
  <dcterms:created xsi:type="dcterms:W3CDTF">2017-10-17T00:43:19Z</dcterms:created>
  <dcterms:modified xsi:type="dcterms:W3CDTF">2017-10-17T06:35:25Z</dcterms:modified>
</cp:coreProperties>
</file>