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640763" cy="3421063"/>
  <p:notesSz cx="6858000" cy="9144000"/>
  <p:defaultTextStyle>
    <a:defPPr>
      <a:defRPr lang="ja-JP"/>
    </a:defPPr>
    <a:lvl1pPr marL="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4592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8918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33775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78367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22958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6755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12141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5673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238" y="-1314"/>
      </p:cViewPr>
      <p:guideLst>
        <p:guide orient="horz" pos="1078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 userDrawn="1"/>
        </p:nvGrpSpPr>
        <p:grpSpPr>
          <a:xfrm>
            <a:off x="36000" y="36000"/>
            <a:ext cx="7164649" cy="1944949"/>
            <a:chOff x="36000" y="36000"/>
            <a:chExt cx="7164649" cy="194494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5760536" cy="54083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 userDrawn="1"/>
          </p:nvGrpSpPr>
          <p:grpSpPr>
            <a:xfrm>
              <a:off x="36000" y="1205979"/>
              <a:ext cx="1411538" cy="468268"/>
              <a:chOff x="36000" y="1205979"/>
              <a:chExt cx="1411538" cy="468268"/>
            </a:xfrm>
          </p:grpSpPr>
          <p:sp>
            <p:nvSpPr>
              <p:cNvPr id="14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44011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5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20597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6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7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インデックス付きタイプ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endParaRPr lang="ja-JP" altLang="en-US" sz="900" dirty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W160×H15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8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240×95mm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9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38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171053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1983581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2088958"/>
            <a:ext cx="6480592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43203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7203281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7308658" y="1080085"/>
            <a:ext cx="0" cy="1260892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5976553" cy="756853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7380677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7380677" y="2160316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6495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89183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444" indent="-258444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9961" indent="-215370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147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071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62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5254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9846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4437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2902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4592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918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775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8367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2958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6755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12141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673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1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8</cp:revision>
  <dcterms:created xsi:type="dcterms:W3CDTF">2017-10-17T00:43:19Z</dcterms:created>
  <dcterms:modified xsi:type="dcterms:W3CDTF">2017-10-17T06:10:30Z</dcterms:modified>
</cp:coreProperties>
</file>