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48600" cy="3421063"/>
  <p:notesSz cx="6858000" cy="9144000"/>
  <p:defaultTextStyle>
    <a:defPPr>
      <a:defRPr lang="ja-JP"/>
    </a:defPPr>
    <a:lvl1pPr marL="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4592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8918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33775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78367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22958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6755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12141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5673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550" y="-1314"/>
      </p:cViewPr>
      <p:guideLst>
        <p:guide orient="horz" pos="1078"/>
        <p:guide pos="24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36000" y="36000"/>
            <a:ext cx="6372486" cy="1944949"/>
            <a:chOff x="36000" y="36000"/>
            <a:chExt cx="6372486" cy="194494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4968373" cy="54083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 userDrawn="1"/>
          </p:nvGrpSpPr>
          <p:grpSpPr>
            <a:xfrm>
              <a:off x="36000" y="1205979"/>
              <a:ext cx="1411538" cy="468268"/>
              <a:chOff x="36000" y="1069199"/>
              <a:chExt cx="1411538" cy="468268"/>
            </a:xfrm>
          </p:grpSpPr>
          <p:sp>
            <p:nvSpPr>
              <p:cNvPr id="10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30333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1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06919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2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3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プラケースタイプ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endParaRPr lang="ja-JP" altLang="en-US" sz="900" dirty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W138×H15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4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カラー印刷が可能です。データは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カラー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で作成できます。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218×95mm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5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38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 userDrawn="1"/>
        </p:nvGrpSpPr>
        <p:grpSpPr>
          <a:xfrm>
            <a:off x="1080085" y="1080085"/>
            <a:ext cx="5688430" cy="1260892"/>
            <a:chOff x="1080085" y="1080085"/>
            <a:chExt cx="5688430" cy="1260892"/>
          </a:xfrm>
        </p:grpSpPr>
        <p:cxnSp>
          <p:nvCxnSpPr>
            <p:cNvPr id="7" name="直線コネクタ 6"/>
            <p:cNvCxnSpPr/>
            <p:nvPr userDrawn="1"/>
          </p:nvCxnSpPr>
          <p:spPr>
            <a:xfrm>
              <a:off x="1080085" y="1332105"/>
              <a:ext cx="5688430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 userDrawn="1"/>
          </p:nvCxnSpPr>
          <p:spPr>
            <a:xfrm>
              <a:off x="1080085" y="1440113"/>
              <a:ext cx="5688430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 userDrawn="1"/>
          </p:nvCxnSpPr>
          <p:spPr>
            <a:xfrm>
              <a:off x="1080085" y="1710531"/>
              <a:ext cx="5688430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 userDrawn="1"/>
          </p:nvCxnSpPr>
          <p:spPr>
            <a:xfrm>
              <a:off x="1080085" y="1983581"/>
              <a:ext cx="5688430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 userDrawn="1"/>
          </p:nvCxnSpPr>
          <p:spPr>
            <a:xfrm>
              <a:off x="1080085" y="2088958"/>
              <a:ext cx="5688430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 userDrawn="1"/>
          </p:nvCxnSpPr>
          <p:spPr>
            <a:xfrm>
              <a:off x="1332105" y="1080085"/>
              <a:ext cx="0" cy="126089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 userDrawn="1"/>
          </p:nvCxnSpPr>
          <p:spPr>
            <a:xfrm>
              <a:off x="1440113" y="1080085"/>
              <a:ext cx="0" cy="126089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 userDrawn="1"/>
          </p:nvCxnSpPr>
          <p:spPr>
            <a:xfrm>
              <a:off x="3924300" y="1080085"/>
              <a:ext cx="0" cy="126089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 userDrawn="1"/>
          </p:nvCxnSpPr>
          <p:spPr>
            <a:xfrm>
              <a:off x="6407150" y="1080085"/>
              <a:ext cx="0" cy="126089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 userDrawn="1"/>
          </p:nvCxnSpPr>
          <p:spPr>
            <a:xfrm>
              <a:off x="6516495" y="1080085"/>
              <a:ext cx="0" cy="126089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16"/>
            <p:cNvSpPr/>
            <p:nvPr userDrawn="1"/>
          </p:nvSpPr>
          <p:spPr>
            <a:xfrm>
              <a:off x="1332105" y="1332105"/>
              <a:ext cx="5184390" cy="756853"/>
            </a:xfrm>
            <a:prstGeom prst="rect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 userDrawn="1"/>
        </p:nvSpPr>
        <p:spPr>
          <a:xfrm>
            <a:off x="6588515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6588515" y="2160316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6495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89183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444" indent="-258444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9961" indent="-215370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147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071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62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5254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9846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4437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2902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4592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918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775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8367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2958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6755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12141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673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1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8</cp:revision>
  <dcterms:created xsi:type="dcterms:W3CDTF">2017-10-17T00:43:19Z</dcterms:created>
  <dcterms:modified xsi:type="dcterms:W3CDTF">2017-10-17T06:09:31Z</dcterms:modified>
</cp:coreProperties>
</file>