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1164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10" descr="外4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163" y="377825"/>
                <a:ext cx="806450" cy="227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3384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2010-06-02T02:46:13Z</dcterms:created>
  <dcterms:modified xsi:type="dcterms:W3CDTF">2015-08-25T07:48:21Z</dcterms:modified>
</cp:coreProperties>
</file>