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3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35" descr="外4左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8613" y="114300"/>
                <a:ext cx="227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0043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16</cp:revision>
  <dcterms:created xsi:type="dcterms:W3CDTF">2010-06-02T01:56:44Z</dcterms:created>
  <dcterms:modified xsi:type="dcterms:W3CDTF">2015-08-25T08:10:42Z</dcterms:modified>
</cp:coreProperties>
</file>