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11" descr="外4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7813" y="377825"/>
                <a:ext cx="812800" cy="227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485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zh-TW" sz="1000" smtClean="0"/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2010-06-02T02:46:13Z</dcterms:created>
  <dcterms:modified xsi:type="dcterms:W3CDTF">2015-08-25T07:48:19Z</dcterms:modified>
</cp:coreProperties>
</file>