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2123738" cy="8942388"/>
            <a:chOff x="0" y="53975"/>
            <a:chExt cx="12123738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3738" cy="8942388"/>
              <a:chOff x="0" y="53975"/>
              <a:chExt cx="12123738" cy="8942388"/>
            </a:xfrm>
          </p:grpSpPr>
          <p:grpSp>
            <p:nvGrpSpPr>
              <p:cNvPr id="3" name="Group 13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3738" cy="8942388"/>
                <a:chOff x="0" y="34"/>
                <a:chExt cx="7637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30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0" cy="4625"/>
                  <a:chOff x="39" y="974"/>
                  <a:chExt cx="7530" cy="462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2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5" cy="4625"/>
                    <a:chOff x="974" y="974"/>
                    <a:chExt cx="6595" cy="462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656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341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10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6023" y="974"/>
                      <a:ext cx="1546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3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598" cy="4839"/>
                  <a:chOff x="39" y="828"/>
                  <a:chExt cx="7598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3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1" cy="4761"/>
                    <a:chOff x="906" y="906"/>
                    <a:chExt cx="6731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588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7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4273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11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955" y="906"/>
                      <a:ext cx="1682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35" descr="外4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8613" y="114300"/>
                <a:ext cx="227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323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2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b="1" smtClean="0">
                  <a:solidFill>
                    <a:srgbClr val="FF0000"/>
                  </a:solidFill>
                </a:rPr>
                <a:t>〈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1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92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93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7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8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9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9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5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0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1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14</cp:revision>
  <dcterms:created xsi:type="dcterms:W3CDTF">2010-06-02T01:56:44Z</dcterms:created>
  <dcterms:modified xsi:type="dcterms:W3CDTF">2015-08-25T08:10:41Z</dcterms:modified>
</cp:coreProperties>
</file>