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0440988" cy="13573125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sz="2700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sz="2700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sz="2700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sz="2700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069" autoAdjust="0"/>
    <p:restoredTop sz="94660"/>
  </p:normalViewPr>
  <p:slideViewPr>
    <p:cSldViewPr>
      <p:cViewPr>
        <p:scale>
          <a:sx n="100" d="100"/>
          <a:sy n="100" d="100"/>
        </p:scale>
        <p:origin x="-1710" y="-72"/>
      </p:cViewPr>
      <p:guideLst>
        <p:guide orient="horz" pos="4275"/>
        <p:guide pos="3289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jpeg"/><Relationship Id="rId5" Type="http://schemas.openxmlformats.org/officeDocument/2006/relationships/hyperlink" Target="http://www.suprint.jp/studio/design_inquiry/regist.php" TargetMode="External"/><Relationship Id="rId4" Type="http://schemas.openxmlformats.org/officeDocument/2006/relationships/image" Target="../media/image3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" name="グループ化 31"/>
          <p:cNvGrpSpPr/>
          <p:nvPr userDrawn="1"/>
        </p:nvGrpSpPr>
        <p:grpSpPr>
          <a:xfrm>
            <a:off x="0" y="53975"/>
            <a:ext cx="10366375" cy="12069763"/>
            <a:chOff x="0" y="53975"/>
            <a:chExt cx="10366375" cy="12069763"/>
          </a:xfrm>
        </p:grpSpPr>
        <p:grpSp>
          <p:nvGrpSpPr>
            <p:cNvPr id="30" name="グループ化 29"/>
            <p:cNvGrpSpPr/>
            <p:nvPr userDrawn="1"/>
          </p:nvGrpSpPr>
          <p:grpSpPr>
            <a:xfrm>
              <a:off x="0" y="53975"/>
              <a:ext cx="8997950" cy="12069763"/>
              <a:chOff x="0" y="53975"/>
              <a:chExt cx="8997950" cy="12069763"/>
            </a:xfrm>
          </p:grpSpPr>
          <p:grpSp>
            <p:nvGrpSpPr>
              <p:cNvPr id="2" name="Group 107"/>
              <p:cNvGrpSpPr>
                <a:grpSpLocks/>
              </p:cNvGrpSpPr>
              <p:nvPr userDrawn="1"/>
            </p:nvGrpSpPr>
            <p:grpSpPr bwMode="auto">
              <a:xfrm>
                <a:off x="0" y="53975"/>
                <a:ext cx="8997950" cy="12069763"/>
                <a:chOff x="0" y="34"/>
                <a:chExt cx="5668" cy="7603"/>
              </a:xfrm>
            </p:grpSpPr>
            <p:grpSp>
              <p:nvGrpSpPr>
                <p:cNvPr id="3" name="Group 71"/>
                <p:cNvGrpSpPr>
                  <a:grpSpLocks/>
                </p:cNvGrpSpPr>
                <p:nvPr userDrawn="1"/>
              </p:nvGrpSpPr>
              <p:grpSpPr bwMode="auto">
                <a:xfrm>
                  <a:off x="39" y="1764"/>
                  <a:ext cx="794" cy="340"/>
                  <a:chOff x="98" y="4958"/>
                  <a:chExt cx="1985" cy="850"/>
                </a:xfrm>
              </p:grpSpPr>
              <p:sp>
                <p:nvSpPr>
                  <p:cNvPr id="27" name="Line 72"/>
                  <p:cNvSpPr>
                    <a:spLocks noChangeShapeType="1"/>
                  </p:cNvSpPr>
                  <p:nvPr userDrawn="1"/>
                </p:nvSpPr>
                <p:spPr bwMode="auto">
                  <a:xfrm>
                    <a:off x="1373" y="5383"/>
                    <a:ext cx="710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FF0000"/>
                    </a:solidFill>
                    <a:round/>
                    <a:headEnd/>
                    <a:tailEnd type="triangl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8" name="Text Box 73"/>
                  <p:cNvSpPr txBox="1">
                    <a:spLocks noChangeArrowheads="1"/>
                  </p:cNvSpPr>
                  <p:nvPr userDrawn="1"/>
                </p:nvSpPr>
                <p:spPr bwMode="auto">
                  <a:xfrm>
                    <a:off x="98" y="4958"/>
                    <a:ext cx="1475" cy="850"/>
                  </a:xfrm>
                  <a:prstGeom prst="rect">
                    <a:avLst/>
                  </a:prstGeom>
                  <a:solidFill>
                    <a:srgbClr val="FFFFFF"/>
                  </a:solidFill>
                  <a:ln w="9525">
                    <a:solidFill>
                      <a:srgbClr val="FF0000"/>
                    </a:solidFill>
                    <a:miter lim="800000"/>
                    <a:headEnd/>
                    <a:tailEnd/>
                  </a:ln>
                </p:spPr>
                <p:txBody>
                  <a:bodyPr lIns="18000" tIns="18000" rIns="18000" bIns="18000"/>
                  <a:lstStyle>
                    <a:lvl1pPr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algn="just">
                      <a:defRPr/>
                    </a:pPr>
                    <a:r>
                      <a:rPr lang="ja-JP" altLang="en-US" sz="1000" b="1" smtClean="0">
                        <a:solidFill>
                          <a:srgbClr val="FF0000"/>
                        </a:solidFill>
                        <a:latin typeface="Century" pitchFamily="18" charset="0"/>
                        <a:ea typeface="ＭＳ 明朝" pitchFamily="17" charset="-128"/>
                      </a:rPr>
                      <a:t>フチ無印刷</a:t>
                    </a:r>
                    <a:r>
                      <a:rPr lang="ja-JP" altLang="en-US" sz="1000" smtClean="0">
                        <a:latin typeface="Century" pitchFamily="18" charset="0"/>
                        <a:ea typeface="ＭＳ 明朝" pitchFamily="17" charset="-128"/>
                      </a:rPr>
                      <a:t>は</a:t>
                    </a:r>
                  </a:p>
                  <a:p>
                    <a:pPr algn="just">
                      <a:defRPr/>
                    </a:pPr>
                    <a:r>
                      <a:rPr lang="ja-JP" altLang="en-US" sz="1000" smtClean="0">
                        <a:latin typeface="Century" pitchFamily="18" charset="0"/>
                        <a:ea typeface="ＭＳ 明朝" pitchFamily="17" charset="-128"/>
                      </a:rPr>
                      <a:t>この</a:t>
                    </a:r>
                    <a:r>
                      <a:rPr lang="ja-JP" altLang="en-US" sz="1000" b="1" smtClean="0">
                        <a:solidFill>
                          <a:srgbClr val="FF0000"/>
                        </a:solidFill>
                        <a:latin typeface="Century" pitchFamily="18" charset="0"/>
                        <a:ea typeface="ＭＳ 明朝" pitchFamily="17" charset="-128"/>
                      </a:rPr>
                      <a:t>黒</a:t>
                    </a:r>
                    <a:r>
                      <a:rPr lang="ja-JP" altLang="en-US" sz="1000" smtClean="0">
                        <a:latin typeface="Century" pitchFamily="18" charset="0"/>
                        <a:ea typeface="ＭＳ 明朝" pitchFamily="17" charset="-128"/>
                      </a:rPr>
                      <a:t>い線まで伸ばす。</a:t>
                    </a:r>
                    <a:endParaRPr lang="ja-JP" altLang="en-US" sz="1400" smtClean="0"/>
                  </a:p>
                </p:txBody>
              </p:sp>
            </p:grpSp>
            <p:pic>
              <p:nvPicPr>
                <p:cNvPr id="4" name="Picture 77" descr="ぬりたし説明"/>
                <p:cNvPicPr>
                  <a:picLocks noChangeAspect="1" noChangeArrowheads="1"/>
                </p:cNvPicPr>
                <p:nvPr userDrawn="1"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0" y="2155"/>
                  <a:ext cx="641" cy="176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grpSp>
              <p:nvGrpSpPr>
                <p:cNvPr id="5" name="Group 65"/>
                <p:cNvGrpSpPr>
                  <a:grpSpLocks/>
                </p:cNvGrpSpPr>
                <p:nvPr userDrawn="1"/>
              </p:nvGrpSpPr>
              <p:grpSpPr bwMode="auto">
                <a:xfrm>
                  <a:off x="34" y="34"/>
                  <a:ext cx="3191" cy="567"/>
                  <a:chOff x="34" y="34"/>
                  <a:chExt cx="3191" cy="567"/>
                </a:xfrm>
              </p:grpSpPr>
              <p:sp>
                <p:nvSpPr>
                  <p:cNvPr id="24" name="Rectangle 65"/>
                  <p:cNvSpPr>
                    <a:spLocks noChangeArrowheads="1"/>
                  </p:cNvSpPr>
                  <p:nvPr userDrawn="1"/>
                </p:nvSpPr>
                <p:spPr bwMode="auto">
                  <a:xfrm>
                    <a:off x="34" y="34"/>
                    <a:ext cx="839" cy="567"/>
                  </a:xfrm>
                  <a:prstGeom prst="rect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lIns="36000" tIns="36000" rIns="36000" bIns="36000">
                    <a:normAutofit/>
                  </a:bodyPr>
                  <a:lstStyle>
                    <a:lvl1pPr defTabSz="180340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defTabSz="180340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defTabSz="180340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defTabSz="180340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defTabSz="180340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defTabSz="180340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defTabSz="180340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defTabSz="180340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defTabSz="180340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>
                      <a:defRPr/>
                    </a:pPr>
                    <a:r>
                      <a:rPr lang="en-US" altLang="ja-JP" sz="1100" smtClean="0"/>
                      <a:t>A4</a:t>
                    </a:r>
                    <a:r>
                      <a:rPr lang="ja-JP" altLang="en-US" sz="1100" smtClean="0"/>
                      <a:t>チラシ 天 表</a:t>
                    </a:r>
                  </a:p>
                  <a:p>
                    <a:pPr>
                      <a:defRPr/>
                    </a:pPr>
                    <a:r>
                      <a:rPr lang="ja-JP" altLang="en-US" sz="800" smtClean="0"/>
                      <a:t>外</a:t>
                    </a:r>
                    <a:r>
                      <a:rPr lang="en-US" altLang="ja-JP" sz="800" smtClean="0"/>
                      <a:t>4</a:t>
                    </a:r>
                    <a:r>
                      <a:rPr lang="ja-JP" altLang="en-US" sz="800" smtClean="0"/>
                      <a:t>つ折</a:t>
                    </a:r>
                  </a:p>
                  <a:p>
                    <a:pPr>
                      <a:defRPr/>
                    </a:pPr>
                    <a:r>
                      <a:rPr lang="ja-JP" altLang="en-US" sz="700" smtClean="0"/>
                      <a:t>◎展開サイズ </a:t>
                    </a:r>
                    <a:r>
                      <a:rPr lang="en-US" altLang="ja-JP" sz="700" smtClean="0"/>
                      <a:t>297×210mm</a:t>
                    </a:r>
                  </a:p>
                  <a:p>
                    <a:pPr>
                      <a:defRPr/>
                    </a:pPr>
                    <a:r>
                      <a:rPr lang="en-US" altLang="ja-JP" sz="700" smtClean="0"/>
                      <a:t>◎</a:t>
                    </a:r>
                    <a:r>
                      <a:rPr lang="ja-JP" altLang="en-US" sz="700" smtClean="0"/>
                      <a:t>仕上りサイズ </a:t>
                    </a:r>
                    <a:r>
                      <a:rPr lang="en-US" altLang="ja-JP" sz="700" smtClean="0"/>
                      <a:t>74.25×210mm</a:t>
                    </a:r>
                  </a:p>
                </p:txBody>
              </p:sp>
              <p:sp>
                <p:nvSpPr>
                  <p:cNvPr id="25" name="Text Box 67"/>
                  <p:cNvSpPr txBox="1">
                    <a:spLocks noChangeArrowheads="1"/>
                  </p:cNvSpPr>
                  <p:nvPr userDrawn="1"/>
                </p:nvSpPr>
                <p:spPr bwMode="auto">
                  <a:xfrm>
                    <a:off x="872" y="34"/>
                    <a:ext cx="2353" cy="567"/>
                  </a:xfrm>
                  <a:prstGeom prst="rect">
                    <a:avLst/>
                  </a:prstGeom>
                  <a:noFill/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lIns="36000" tIns="36000" rIns="36000" bIns="36000">
                    <a:normAutofit/>
                  </a:bodyPr>
                  <a:lstStyle>
                    <a:lvl1pPr marL="114300" indent="-1143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marL="108000" lvl="0" indent="-108000" algn="just">
                      <a:spcAft>
                        <a:spcPts val="0"/>
                      </a:spcAft>
                      <a:buClr>
                        <a:srgbClr val="000000"/>
                      </a:buClr>
                      <a:buSzPts val="700"/>
                      <a:buFont typeface="ＭＳ Ｐゴシック"/>
                      <a:buChar char="※"/>
                    </a:pPr>
                    <a:r>
                      <a:rPr kumimoji="1" lang="ja-JP" altLang="ja-JP" sz="700" kern="100" dirty="0" smtClean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フチ無印刷</a:t>
                    </a:r>
                    <a:r>
                      <a:rPr kumimoji="1" lang="ja-JP" altLang="ja-JP" sz="700" kern="1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は、</a:t>
                    </a:r>
                    <a:r>
                      <a:rPr kumimoji="1" lang="ja-JP" altLang="ja-JP" sz="700" b="1" kern="1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外側の</a:t>
                    </a:r>
                    <a:r>
                      <a:rPr kumimoji="1" lang="ja-JP" altLang="ja-JP" sz="700" b="1" kern="100" dirty="0" smtClean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黒い線</a:t>
                    </a:r>
                    <a:r>
                      <a:rPr kumimoji="1" lang="ja-JP" altLang="ja-JP" sz="700" kern="1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まで</a:t>
                    </a:r>
                    <a:r>
                      <a:rPr kumimoji="1" lang="ja-JP" altLang="ja-JP" sz="700" kern="100" dirty="0" smtClean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背景や画像を伸ばして</a:t>
                    </a:r>
                    <a:r>
                      <a:rPr kumimoji="1" lang="ja-JP" altLang="ja-JP" sz="700" kern="1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ください。（左下図参照）</a:t>
                    </a:r>
                  </a:p>
                  <a:p>
                    <a:pPr marL="108000" lvl="0" indent="-108000" algn="just">
                      <a:spcAft>
                        <a:spcPts val="0"/>
                      </a:spcAft>
                      <a:buClr>
                        <a:srgbClr val="000000"/>
                      </a:buClr>
                      <a:buSzPts val="700"/>
                      <a:buFont typeface="ＭＳ Ｐゴシック"/>
                      <a:buChar char="※"/>
                    </a:pPr>
                    <a:r>
                      <a:rPr kumimoji="1" lang="ja-JP" altLang="ja-JP" sz="700" b="1" kern="100" dirty="0" smtClean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切れては困る絵柄</a:t>
                    </a:r>
                    <a:r>
                      <a:rPr kumimoji="1" lang="ja-JP" altLang="ja-JP" sz="700" kern="100" dirty="0" smtClean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や</a:t>
                    </a:r>
                    <a:r>
                      <a:rPr kumimoji="1" lang="ja-JP" altLang="ja-JP" sz="700" b="1" kern="100" dirty="0" smtClean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文字</a:t>
                    </a:r>
                    <a:r>
                      <a:rPr kumimoji="1" lang="ja-JP" altLang="ja-JP" sz="700" kern="100" dirty="0" smtClean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等</a:t>
                    </a:r>
                    <a:r>
                      <a:rPr kumimoji="1" lang="ja-JP" altLang="ja-JP" sz="700" kern="1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は、</a:t>
                    </a:r>
                    <a:r>
                      <a:rPr kumimoji="1" lang="ja-JP" altLang="ja-JP" sz="700" kern="100" dirty="0" smtClean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内側の</a:t>
                    </a:r>
                    <a:r>
                      <a:rPr kumimoji="1" lang="ja-JP" altLang="ja-JP" sz="700" b="1" kern="100" dirty="0" smtClean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水色の線</a:t>
                    </a:r>
                    <a:r>
                      <a:rPr kumimoji="1" lang="ja-JP" altLang="ja-JP" sz="700" kern="100" dirty="0" smtClean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の中</a:t>
                    </a:r>
                    <a:r>
                      <a:rPr kumimoji="1" lang="ja-JP" altLang="ja-JP" sz="700" kern="1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に作成してください。</a:t>
                    </a:r>
                  </a:p>
                  <a:p>
                    <a:pPr marL="108000" lvl="0" indent="-108000" algn="just">
                      <a:spcAft>
                        <a:spcPts val="0"/>
                      </a:spcAft>
                      <a:buClr>
                        <a:srgbClr val="000000"/>
                      </a:buClr>
                      <a:buSzPts val="700"/>
                      <a:buFont typeface="ＭＳ Ｐゴシック"/>
                      <a:buChar char="※"/>
                    </a:pPr>
                    <a:r>
                      <a:rPr kumimoji="1" lang="ja-JP" altLang="ja-JP" sz="700" b="1" kern="100" dirty="0" smtClean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透過性</a:t>
                    </a:r>
                    <a:r>
                      <a:rPr kumimoji="1" lang="ja-JP" altLang="ja-JP" sz="700" kern="1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や</a:t>
                    </a:r>
                    <a:r>
                      <a:rPr kumimoji="1" lang="ja-JP" altLang="ja-JP" sz="700" b="1" kern="100" dirty="0" smtClean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半透明</a:t>
                    </a:r>
                    <a:r>
                      <a:rPr kumimoji="1" lang="ja-JP" altLang="ja-JP" sz="700" kern="1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、</a:t>
                    </a:r>
                    <a:r>
                      <a:rPr kumimoji="1" lang="ja-JP" altLang="ja-JP" sz="700" b="1" kern="100" dirty="0" smtClean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パターン</a:t>
                    </a:r>
                    <a:r>
                      <a:rPr kumimoji="1" lang="ja-JP" altLang="ja-JP" sz="700" kern="1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など変換が正常に出来ない場合があります。</a:t>
                    </a:r>
                  </a:p>
                  <a:p>
                    <a:pPr marL="108000" lvl="0" indent="-108000" algn="just">
                      <a:spcAft>
                        <a:spcPts val="0"/>
                      </a:spcAft>
                      <a:buClr>
                        <a:srgbClr val="000000"/>
                      </a:buClr>
                      <a:buSzPts val="700"/>
                      <a:buFont typeface="ＭＳ Ｐゴシック"/>
                      <a:buChar char="※"/>
                    </a:pPr>
                    <a:r>
                      <a:rPr kumimoji="1" lang="ja-JP" altLang="ja-JP" sz="700" kern="100" dirty="0" smtClean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用紙サイズの変更</a:t>
                    </a:r>
                    <a:r>
                      <a:rPr kumimoji="1" lang="ja-JP" altLang="ja-JP" sz="700" kern="1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や</a:t>
                    </a:r>
                    <a:r>
                      <a:rPr kumimoji="1" lang="ja-JP" altLang="ja-JP" sz="700" kern="100" dirty="0" smtClean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、トンボの移動、変形などなさらないよう</a:t>
                    </a:r>
                    <a:r>
                      <a:rPr kumimoji="1" lang="ja-JP" altLang="ja-JP" sz="700" kern="1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お願いします。　</a:t>
                    </a:r>
                  </a:p>
                  <a:p>
                    <a:pPr marL="108000" lvl="0" indent="-108000" algn="just">
                      <a:spcAft>
                        <a:spcPts val="0"/>
                      </a:spcAft>
                      <a:buClr>
                        <a:srgbClr val="000000"/>
                      </a:buClr>
                      <a:buSzPts val="700"/>
                      <a:buFont typeface="ＭＳ Ｐゴシック"/>
                      <a:buChar char="※"/>
                    </a:pPr>
                    <a:r>
                      <a:rPr kumimoji="1" lang="ja-JP" altLang="ja-JP" sz="700" kern="1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説明用の枠などは削除してください。（削除の仕方は同封の</a:t>
                    </a:r>
                    <a:r>
                      <a:rPr kumimoji="1" lang="en-US" altLang="ja-JP" sz="700" kern="1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PDF</a:t>
                    </a:r>
                    <a:r>
                      <a:rPr kumimoji="1" lang="ja-JP" altLang="ja-JP" sz="700" kern="1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でご確認いただけます。）</a:t>
                    </a:r>
                    <a:endParaRPr kumimoji="1" lang="en-US" altLang="ja-JP" sz="700" kern="100" dirty="0" smtClean="0">
                      <a:solidFill>
                        <a:schemeClr val="tx1"/>
                      </a:solidFill>
                      <a:effectLst/>
                      <a:latin typeface="ＭＳ Ｐゴシック" panose="020B0600070205080204" pitchFamily="50" charset="-128"/>
                      <a:ea typeface="ＭＳ Ｐゴシック" panose="020B0600070205080204" pitchFamily="50" charset="-128"/>
                      <a:cs typeface="Times New Roman"/>
                    </a:endParaRPr>
                  </a:p>
                  <a:p>
                    <a:pPr marL="108000" lvl="0" indent="-108000" algn="just">
                      <a:spcAft>
                        <a:spcPts val="0"/>
                      </a:spcAft>
                      <a:buClr>
                        <a:srgbClr val="000000"/>
                      </a:buClr>
                      <a:buSzPts val="700"/>
                      <a:buFont typeface="ＭＳ Ｐゴシック"/>
                      <a:buChar char="※"/>
                    </a:pPr>
                    <a:r>
                      <a:rPr kumimoji="1" lang="en-US" altLang="ja-JP" sz="700" kern="12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PDF</a:t>
                    </a:r>
                    <a:r>
                      <a:rPr kumimoji="1" lang="ja-JP" altLang="ja-JP" sz="700" kern="12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を作成する際は、テンプレートと同じサイズで</a:t>
                    </a:r>
                    <a:r>
                      <a:rPr kumimoji="1" lang="en-US" altLang="ja-JP" sz="700" kern="12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PDF</a:t>
                    </a:r>
                    <a:r>
                      <a:rPr kumimoji="1" lang="ja-JP" altLang="ja-JP" sz="700" kern="12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が作成されている事をご確認ください。</a:t>
                    </a:r>
                    <a:endParaRPr kumimoji="1" lang="ja-JP" altLang="en-US" sz="700" kern="1200" dirty="0">
                      <a:solidFill>
                        <a:schemeClr val="tx1"/>
                      </a:solidFill>
                      <a:latin typeface="ＭＳ Ｐゴシック" panose="020B0600070205080204" pitchFamily="50" charset="-128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pic>
                <p:nvPicPr>
                  <p:cNvPr id="26" name="Picture 68" descr="新Suprintロゴ"/>
                  <p:cNvPicPr>
                    <a:picLocks noChangeAspect="1" noChangeArrowheads="1"/>
                  </p:cNvPicPr>
                  <p:nvPr userDrawn="1"/>
                </p:nvPicPr>
                <p:blipFill>
                  <a:blip r:embed="rId3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40" y="379"/>
                    <a:ext cx="342" cy="216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</p:pic>
            </p:grpSp>
            <p:grpSp>
              <p:nvGrpSpPr>
                <p:cNvPr id="6" name="Group 105"/>
                <p:cNvGrpSpPr>
                  <a:grpSpLocks/>
                </p:cNvGrpSpPr>
                <p:nvPr userDrawn="1"/>
              </p:nvGrpSpPr>
              <p:grpSpPr bwMode="auto">
                <a:xfrm>
                  <a:off x="39" y="975"/>
                  <a:ext cx="5561" cy="6595"/>
                  <a:chOff x="39" y="975"/>
                  <a:chExt cx="5561" cy="6595"/>
                </a:xfrm>
              </p:grpSpPr>
              <p:grpSp>
                <p:nvGrpSpPr>
                  <p:cNvPr id="16" name="Group 68"/>
                  <p:cNvGrpSpPr>
                    <a:grpSpLocks/>
                  </p:cNvGrpSpPr>
                  <p:nvPr userDrawn="1"/>
                </p:nvGrpSpPr>
                <p:grpSpPr bwMode="auto">
                  <a:xfrm>
                    <a:off x="39" y="1252"/>
                    <a:ext cx="930" cy="431"/>
                    <a:chOff x="98" y="3518"/>
                    <a:chExt cx="2325" cy="1077"/>
                  </a:xfrm>
                </p:grpSpPr>
                <p:sp>
                  <p:nvSpPr>
                    <p:cNvPr id="22" name="Line 69"/>
                    <p:cNvSpPr>
                      <a:spLocks noChangeShapeType="1"/>
                    </p:cNvSpPr>
                    <p:nvPr userDrawn="1"/>
                  </p:nvSpPr>
                  <p:spPr bwMode="auto">
                    <a:xfrm>
                      <a:off x="1373" y="4055"/>
                      <a:ext cx="1050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FFFF"/>
                      </a:solidFill>
                      <a:round/>
                      <a:headEnd/>
                      <a:tailEnd type="triangle" w="med" len="med"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3" name="Text Box 70"/>
                    <p:cNvSpPr txBox="1">
                      <a:spLocks noChangeArrowheads="1"/>
                    </p:cNvSpPr>
                    <p:nvPr userDrawn="1"/>
                  </p:nvSpPr>
                  <p:spPr bwMode="auto">
                    <a:xfrm>
                      <a:off x="98" y="3518"/>
                      <a:ext cx="1475" cy="1077"/>
                    </a:xfrm>
                    <a:prstGeom prst="rect">
                      <a:avLst/>
                    </a:prstGeom>
                    <a:solidFill>
                      <a:srgbClr val="FFFFFF"/>
                    </a:solidFill>
                    <a:ln w="9525">
                      <a:solidFill>
                        <a:srgbClr val="00FFFF"/>
                      </a:solidFill>
                      <a:miter lim="800000"/>
                      <a:headEnd/>
                      <a:tailEnd/>
                    </a:ln>
                  </p:spPr>
                  <p:txBody>
                    <a:bodyPr lIns="18000" tIns="18000" rIns="18000" bIns="18000"/>
                    <a:lstStyle>
                      <a:lvl1pPr defTabSz="696913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defTabSz="696913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defTabSz="696913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defTabSz="696913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defTabSz="696913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defTabSz="696913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defTabSz="696913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defTabSz="696913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defTabSz="696913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algn="just">
                        <a:defRPr/>
                      </a:pPr>
                      <a:r>
                        <a:rPr lang="ja-JP" altLang="en-US" sz="1000" b="1" smtClean="0">
                          <a:solidFill>
                            <a:srgbClr val="FF0000"/>
                          </a:solidFill>
                          <a:latin typeface="Century" pitchFamily="18" charset="0"/>
                          <a:ea typeface="ＭＳ 明朝" pitchFamily="17" charset="-128"/>
                        </a:rPr>
                        <a:t>切れては困る物</a:t>
                      </a:r>
                      <a:r>
                        <a:rPr lang="ja-JP" altLang="en-US" sz="1000" smtClean="0">
                          <a:latin typeface="Century" pitchFamily="18" charset="0"/>
                          <a:ea typeface="ＭＳ 明朝" pitchFamily="17" charset="-128"/>
                        </a:rPr>
                        <a:t>はこの</a:t>
                      </a:r>
                      <a:r>
                        <a:rPr lang="ja-JP" altLang="en-US" sz="1000" b="1" smtClean="0">
                          <a:solidFill>
                            <a:srgbClr val="FF0000"/>
                          </a:solidFill>
                          <a:latin typeface="Century" pitchFamily="18" charset="0"/>
                          <a:ea typeface="ＭＳ 明朝" pitchFamily="17" charset="-128"/>
                        </a:rPr>
                        <a:t>水色</a:t>
                      </a:r>
                      <a:r>
                        <a:rPr lang="ja-JP" altLang="en-US" sz="1000" smtClean="0">
                          <a:latin typeface="Century" pitchFamily="18" charset="0"/>
                          <a:ea typeface="ＭＳ 明朝" pitchFamily="17" charset="-128"/>
                        </a:rPr>
                        <a:t>の線の内側に配置。</a:t>
                      </a:r>
                      <a:endParaRPr lang="ja-JP" altLang="en-US" sz="1400" smtClean="0"/>
                    </a:p>
                  </p:txBody>
                </p:sp>
              </p:grpSp>
              <p:grpSp>
                <p:nvGrpSpPr>
                  <p:cNvPr id="17" name="Group 103"/>
                  <p:cNvGrpSpPr>
                    <a:grpSpLocks/>
                  </p:cNvGrpSpPr>
                  <p:nvPr userDrawn="1"/>
                </p:nvGrpSpPr>
                <p:grpSpPr bwMode="auto">
                  <a:xfrm>
                    <a:off x="975" y="975"/>
                    <a:ext cx="4625" cy="6595"/>
                    <a:chOff x="975" y="975"/>
                    <a:chExt cx="4625" cy="6595"/>
                  </a:xfrm>
                </p:grpSpPr>
                <p:sp>
                  <p:nvSpPr>
                    <p:cNvPr id="18" name="Rectangle 20"/>
                    <p:cNvSpPr>
                      <a:spLocks noChangeArrowheads="1"/>
                    </p:cNvSpPr>
                    <p:nvPr userDrawn="1"/>
                  </p:nvSpPr>
                  <p:spPr bwMode="auto">
                    <a:xfrm>
                      <a:off x="975" y="975"/>
                      <a:ext cx="4625" cy="1546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FFFF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/>
                      <a:endParaRPr lang="ja-JP" altLang="en-US"/>
                    </a:p>
                  </p:txBody>
                </p:sp>
                <p:sp>
                  <p:nvSpPr>
                    <p:cNvPr id="19" name="Rectangle 74"/>
                    <p:cNvSpPr>
                      <a:spLocks noChangeArrowheads="1"/>
                    </p:cNvSpPr>
                    <p:nvPr userDrawn="1"/>
                  </p:nvSpPr>
                  <p:spPr bwMode="auto">
                    <a:xfrm>
                      <a:off x="975" y="2657"/>
                      <a:ext cx="4625" cy="1546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FFFF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/>
                      <a:endParaRPr lang="ja-JP" altLang="en-US"/>
                    </a:p>
                  </p:txBody>
                </p:sp>
                <p:sp>
                  <p:nvSpPr>
                    <p:cNvPr id="20" name="Rectangle 78"/>
                    <p:cNvSpPr>
                      <a:spLocks noChangeArrowheads="1"/>
                    </p:cNvSpPr>
                    <p:nvPr userDrawn="1"/>
                  </p:nvSpPr>
                  <p:spPr bwMode="auto">
                    <a:xfrm>
                      <a:off x="975" y="4342"/>
                      <a:ext cx="4625" cy="1546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FFFF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/>
                      <a:endParaRPr lang="ja-JP" altLang="en-US"/>
                    </a:p>
                  </p:txBody>
                </p:sp>
                <p:sp>
                  <p:nvSpPr>
                    <p:cNvPr id="21" name="Rectangle 81"/>
                    <p:cNvSpPr>
                      <a:spLocks noChangeArrowheads="1"/>
                    </p:cNvSpPr>
                    <p:nvPr userDrawn="1"/>
                  </p:nvSpPr>
                  <p:spPr bwMode="auto">
                    <a:xfrm>
                      <a:off x="975" y="6024"/>
                      <a:ext cx="4625" cy="1546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FFFF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/>
                      <a:endParaRPr lang="ja-JP" altLang="en-US"/>
                    </a:p>
                  </p:txBody>
                </p:sp>
              </p:grpSp>
            </p:grpSp>
            <p:grpSp>
              <p:nvGrpSpPr>
                <p:cNvPr id="7" name="Group 106"/>
                <p:cNvGrpSpPr>
                  <a:grpSpLocks/>
                </p:cNvGrpSpPr>
                <p:nvPr userDrawn="1"/>
              </p:nvGrpSpPr>
              <p:grpSpPr bwMode="auto">
                <a:xfrm>
                  <a:off x="39" y="828"/>
                  <a:ext cx="5629" cy="6809"/>
                  <a:chOff x="39" y="828"/>
                  <a:chExt cx="5629" cy="6809"/>
                </a:xfrm>
              </p:grpSpPr>
              <p:grpSp>
                <p:nvGrpSpPr>
                  <p:cNvPr id="8" name="Group 74"/>
                  <p:cNvGrpSpPr>
                    <a:grpSpLocks/>
                  </p:cNvGrpSpPr>
                  <p:nvPr userDrawn="1"/>
                </p:nvGrpSpPr>
                <p:grpSpPr bwMode="auto">
                  <a:xfrm>
                    <a:off x="39" y="828"/>
                    <a:ext cx="862" cy="343"/>
                    <a:chOff x="98" y="2258"/>
                    <a:chExt cx="2155" cy="857"/>
                  </a:xfrm>
                </p:grpSpPr>
                <p:sp>
                  <p:nvSpPr>
                    <p:cNvPr id="14" name="Line 75"/>
                    <p:cNvSpPr>
                      <a:spLocks noChangeShapeType="1"/>
                    </p:cNvSpPr>
                    <p:nvPr userDrawn="1"/>
                  </p:nvSpPr>
                  <p:spPr bwMode="auto">
                    <a:xfrm>
                      <a:off x="1373" y="2688"/>
                      <a:ext cx="880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FF"/>
                      </a:solidFill>
                      <a:round/>
                      <a:headEnd/>
                      <a:tailEnd type="triangle" w="med" len="med"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5" name="Text Box 76"/>
                    <p:cNvSpPr txBox="1">
                      <a:spLocks noChangeArrowheads="1"/>
                    </p:cNvSpPr>
                    <p:nvPr userDrawn="1"/>
                  </p:nvSpPr>
                  <p:spPr bwMode="auto">
                    <a:xfrm>
                      <a:off x="98" y="2258"/>
                      <a:ext cx="1475" cy="857"/>
                    </a:xfrm>
                    <a:prstGeom prst="rect">
                      <a:avLst/>
                    </a:prstGeom>
                    <a:solidFill>
                      <a:srgbClr val="FFFFFF"/>
                    </a:solidFill>
                    <a:ln w="9525">
                      <a:solidFill>
                        <a:srgbClr val="0000FF"/>
                      </a:solidFill>
                      <a:miter lim="800000"/>
                      <a:headEnd/>
                      <a:tailEnd/>
                    </a:ln>
                  </p:spPr>
                  <p:txBody>
                    <a:bodyPr lIns="18000" tIns="18000" rIns="18000" bIns="18000"/>
                    <a:lstStyle>
                      <a:lvl1pPr defTabSz="696913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defTabSz="696913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defTabSz="696913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defTabSz="696913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defTabSz="696913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defTabSz="696913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defTabSz="696913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defTabSz="696913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defTabSz="696913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algn="just">
                        <a:defRPr/>
                      </a:pPr>
                      <a:r>
                        <a:rPr lang="ja-JP" altLang="en-US" sz="1000" smtClean="0">
                          <a:latin typeface="Century" pitchFamily="18" charset="0"/>
                          <a:ea typeface="ＭＳ 明朝" pitchFamily="17" charset="-128"/>
                        </a:rPr>
                        <a:t>仕上がり位置。</a:t>
                      </a:r>
                    </a:p>
                    <a:p>
                      <a:pPr algn="just">
                        <a:defRPr/>
                      </a:pPr>
                      <a:r>
                        <a:rPr lang="ja-JP" altLang="en-US" sz="1000" smtClean="0">
                          <a:latin typeface="Century" pitchFamily="18" charset="0"/>
                          <a:ea typeface="ＭＳ 明朝" pitchFamily="17" charset="-128"/>
                        </a:rPr>
                        <a:t>この</a:t>
                      </a:r>
                      <a:r>
                        <a:rPr lang="ja-JP" altLang="en-US" sz="1000" b="1" smtClean="0">
                          <a:solidFill>
                            <a:srgbClr val="FF0000"/>
                          </a:solidFill>
                          <a:latin typeface="Century" pitchFamily="18" charset="0"/>
                          <a:ea typeface="ＭＳ 明朝" pitchFamily="17" charset="-128"/>
                        </a:rPr>
                        <a:t>青</a:t>
                      </a:r>
                      <a:r>
                        <a:rPr lang="ja-JP" altLang="en-US" sz="1000" smtClean="0">
                          <a:latin typeface="Century" pitchFamily="18" charset="0"/>
                          <a:ea typeface="ＭＳ 明朝" pitchFamily="17" charset="-128"/>
                        </a:rPr>
                        <a:t>い線でカットします。</a:t>
                      </a:r>
                      <a:endParaRPr lang="ja-JP" altLang="en-US" sz="1400" smtClean="0"/>
                    </a:p>
                  </p:txBody>
                </p:sp>
              </p:grpSp>
              <p:grpSp>
                <p:nvGrpSpPr>
                  <p:cNvPr id="9" name="Group 104"/>
                  <p:cNvGrpSpPr>
                    <a:grpSpLocks/>
                  </p:cNvGrpSpPr>
                  <p:nvPr userDrawn="1"/>
                </p:nvGrpSpPr>
                <p:grpSpPr bwMode="auto">
                  <a:xfrm>
                    <a:off x="907" y="906"/>
                    <a:ext cx="4761" cy="6731"/>
                    <a:chOff x="907" y="906"/>
                    <a:chExt cx="4761" cy="6731"/>
                  </a:xfrm>
                </p:grpSpPr>
                <p:sp>
                  <p:nvSpPr>
                    <p:cNvPr id="10" name="Rectangle 19"/>
                    <p:cNvSpPr>
                      <a:spLocks noChangeArrowheads="1"/>
                    </p:cNvSpPr>
                    <p:nvPr userDrawn="1"/>
                  </p:nvSpPr>
                  <p:spPr bwMode="auto">
                    <a:xfrm>
                      <a:off x="907" y="906"/>
                      <a:ext cx="4761" cy="1682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FF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/>
                      <a:endParaRPr lang="ja-JP" altLang="en-US"/>
                    </a:p>
                  </p:txBody>
                </p:sp>
                <p:sp>
                  <p:nvSpPr>
                    <p:cNvPr id="11" name="Rectangle 75"/>
                    <p:cNvSpPr>
                      <a:spLocks noChangeArrowheads="1"/>
                    </p:cNvSpPr>
                    <p:nvPr userDrawn="1"/>
                  </p:nvSpPr>
                  <p:spPr bwMode="auto">
                    <a:xfrm>
                      <a:off x="907" y="2588"/>
                      <a:ext cx="4761" cy="1682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FF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/>
                      <a:endParaRPr lang="ja-JP" altLang="en-US"/>
                    </a:p>
                  </p:txBody>
                </p:sp>
                <p:sp>
                  <p:nvSpPr>
                    <p:cNvPr id="12" name="Rectangle 79"/>
                    <p:cNvSpPr>
                      <a:spLocks noChangeArrowheads="1"/>
                    </p:cNvSpPr>
                    <p:nvPr userDrawn="1"/>
                  </p:nvSpPr>
                  <p:spPr bwMode="auto">
                    <a:xfrm>
                      <a:off x="907" y="4273"/>
                      <a:ext cx="4761" cy="1682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FF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/>
                      <a:endParaRPr lang="ja-JP" altLang="en-US"/>
                    </a:p>
                  </p:txBody>
                </p:sp>
                <p:sp>
                  <p:nvSpPr>
                    <p:cNvPr id="13" name="Rectangle 82"/>
                    <p:cNvSpPr>
                      <a:spLocks noChangeArrowheads="1"/>
                    </p:cNvSpPr>
                    <p:nvPr userDrawn="1"/>
                  </p:nvSpPr>
                  <p:spPr bwMode="auto">
                    <a:xfrm>
                      <a:off x="907" y="5955"/>
                      <a:ext cx="4761" cy="1682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FF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/>
                      <a:endParaRPr lang="ja-JP" altLang="en-US"/>
                    </a:p>
                  </p:txBody>
                </p:sp>
              </p:grpSp>
            </p:grpSp>
          </p:grpSp>
          <p:pic>
            <p:nvPicPr>
              <p:cNvPr id="29" name="Picture 108" descr="外4天"/>
              <p:cNvPicPr>
                <a:picLocks noChangeAspect="1" noChangeArrowheads="1"/>
              </p:cNvPicPr>
              <p:nvPr userDrawn="1"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364163" y="377825"/>
                <a:ext cx="806450" cy="22701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pic>
          <p:nvPicPr>
            <p:cNvPr id="31" name="図 30">
              <a:hlinkClick r:id="rId5"/>
            </p:cNvPr>
            <p:cNvPicPr>
              <a:picLocks noChangeAspect="1" noChangeArrowheads="1"/>
            </p:cNvPicPr>
            <p:nvPr userDrawn="1"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553200" y="71438"/>
              <a:ext cx="3813175" cy="863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4595649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85"/>
          <p:cNvGrpSpPr>
            <a:grpSpLocks/>
          </p:cNvGrpSpPr>
          <p:nvPr userDrawn="1"/>
        </p:nvGrpSpPr>
        <p:grpSpPr bwMode="auto">
          <a:xfrm>
            <a:off x="9104313" y="1438275"/>
            <a:ext cx="323850" cy="2670175"/>
            <a:chOff x="5735" y="906"/>
            <a:chExt cx="204" cy="1682"/>
          </a:xfrm>
        </p:grpSpPr>
        <p:sp>
          <p:nvSpPr>
            <p:cNvPr id="3" name="Text Box 36"/>
            <p:cNvSpPr txBox="1">
              <a:spLocks noChangeArrowheads="1"/>
            </p:cNvSpPr>
            <p:nvPr userDrawn="1"/>
          </p:nvSpPr>
          <p:spPr bwMode="auto">
            <a:xfrm>
              <a:off x="5735" y="906"/>
              <a:ext cx="113" cy="168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lIns="0" tIns="360000" rIns="0" bIns="360000" anchor="ctr"/>
            <a:lstStyle>
              <a:lvl1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>
                <a:spcBef>
                  <a:spcPct val="50000"/>
                </a:spcBef>
                <a:defRPr/>
              </a:pPr>
              <a:r>
                <a:rPr lang="en-US" altLang="zh-TW" sz="1000" smtClean="0"/>
                <a:t>〈</a:t>
              </a:r>
              <a:r>
                <a:rPr lang="zh-TW" altLang="en-US" sz="1000" smtClean="0"/>
                <a:t>表４（裏表紙）</a:t>
              </a:r>
              <a:r>
                <a:rPr lang="en-US" altLang="zh-TW" sz="1000" smtClean="0"/>
                <a:t>〉</a:t>
              </a:r>
            </a:p>
          </p:txBody>
        </p:sp>
        <p:grpSp>
          <p:nvGrpSpPr>
            <p:cNvPr id="1092" name="Group 84"/>
            <p:cNvGrpSpPr>
              <a:grpSpLocks/>
            </p:cNvGrpSpPr>
            <p:nvPr userDrawn="1"/>
          </p:nvGrpSpPr>
          <p:grpSpPr bwMode="auto">
            <a:xfrm>
              <a:off x="5848" y="906"/>
              <a:ext cx="91" cy="1682"/>
              <a:chOff x="5848" y="906"/>
              <a:chExt cx="91" cy="1682"/>
            </a:xfrm>
          </p:grpSpPr>
          <p:sp>
            <p:nvSpPr>
              <p:cNvPr id="1093" name="Line 39"/>
              <p:cNvSpPr>
                <a:spLocks noChangeShapeType="1"/>
              </p:cNvSpPr>
              <p:nvPr userDrawn="1"/>
            </p:nvSpPr>
            <p:spPr bwMode="auto">
              <a:xfrm>
                <a:off x="5894" y="906"/>
                <a:ext cx="0" cy="168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" name="Text Box 44"/>
              <p:cNvSpPr txBox="1">
                <a:spLocks noChangeArrowheads="1"/>
              </p:cNvSpPr>
              <p:nvPr userDrawn="1"/>
            </p:nvSpPr>
            <p:spPr bwMode="auto">
              <a:xfrm rot="5400000">
                <a:off x="5735" y="1702"/>
                <a:ext cx="317" cy="9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>
                <a:lvl1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defRPr/>
                </a:pPr>
                <a:r>
                  <a:rPr lang="en-US" altLang="ja-JP" sz="800" smtClean="0"/>
                  <a:t>74.25mm</a:t>
                </a:r>
              </a:p>
            </p:txBody>
          </p:sp>
        </p:grpSp>
      </p:grpSp>
      <p:grpSp>
        <p:nvGrpSpPr>
          <p:cNvPr id="1027" name="Group 101"/>
          <p:cNvGrpSpPr>
            <a:grpSpLocks/>
          </p:cNvGrpSpPr>
          <p:nvPr userDrawn="1"/>
        </p:nvGrpSpPr>
        <p:grpSpPr bwMode="auto">
          <a:xfrm>
            <a:off x="1079500" y="1079500"/>
            <a:ext cx="8280400" cy="11417300"/>
            <a:chOff x="680" y="680"/>
            <a:chExt cx="5216" cy="7192"/>
          </a:xfrm>
        </p:grpSpPr>
        <p:sp>
          <p:nvSpPr>
            <p:cNvPr id="1077" name="Line 24"/>
            <p:cNvSpPr>
              <a:spLocks noChangeShapeType="1"/>
            </p:cNvSpPr>
            <p:nvPr userDrawn="1"/>
          </p:nvSpPr>
          <p:spPr bwMode="auto">
            <a:xfrm>
              <a:off x="680" y="5955"/>
              <a:ext cx="5216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" name="Line 25"/>
            <p:cNvSpPr>
              <a:spLocks noChangeShapeType="1"/>
            </p:cNvSpPr>
            <p:nvPr userDrawn="1"/>
          </p:nvSpPr>
          <p:spPr bwMode="auto">
            <a:xfrm>
              <a:off x="680" y="2588"/>
              <a:ext cx="5216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079" name="Group 26"/>
            <p:cNvGrpSpPr>
              <a:grpSpLocks/>
            </p:cNvGrpSpPr>
            <p:nvPr userDrawn="1"/>
          </p:nvGrpSpPr>
          <p:grpSpPr bwMode="auto">
            <a:xfrm>
              <a:off x="680" y="680"/>
              <a:ext cx="5216" cy="7192"/>
              <a:chOff x="680" y="680"/>
              <a:chExt cx="5216" cy="7192"/>
            </a:xfrm>
          </p:grpSpPr>
          <p:sp>
            <p:nvSpPr>
              <p:cNvPr id="1080" name="Line 7"/>
              <p:cNvSpPr>
                <a:spLocks noChangeShapeType="1"/>
              </p:cNvSpPr>
              <p:nvPr userDrawn="1"/>
            </p:nvSpPr>
            <p:spPr bwMode="auto">
              <a:xfrm>
                <a:off x="680" y="839"/>
                <a:ext cx="5216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81" name="Line 8"/>
              <p:cNvSpPr>
                <a:spLocks noChangeShapeType="1"/>
              </p:cNvSpPr>
              <p:nvPr userDrawn="1"/>
            </p:nvSpPr>
            <p:spPr bwMode="auto">
              <a:xfrm>
                <a:off x="680" y="907"/>
                <a:ext cx="5216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82" name="Line 9"/>
              <p:cNvSpPr>
                <a:spLocks noChangeShapeType="1"/>
              </p:cNvSpPr>
              <p:nvPr userDrawn="1"/>
            </p:nvSpPr>
            <p:spPr bwMode="auto">
              <a:xfrm>
                <a:off x="680" y="7707"/>
                <a:ext cx="5216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83" name="Line 10"/>
              <p:cNvSpPr>
                <a:spLocks noChangeShapeType="1"/>
              </p:cNvSpPr>
              <p:nvPr userDrawn="1"/>
            </p:nvSpPr>
            <p:spPr bwMode="auto">
              <a:xfrm>
                <a:off x="680" y="7639"/>
                <a:ext cx="5216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84" name="Line 11"/>
              <p:cNvSpPr>
                <a:spLocks noChangeShapeType="1"/>
              </p:cNvSpPr>
              <p:nvPr userDrawn="1"/>
            </p:nvSpPr>
            <p:spPr bwMode="auto">
              <a:xfrm>
                <a:off x="680" y="4273"/>
                <a:ext cx="5216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85" name="Line 12"/>
              <p:cNvSpPr>
                <a:spLocks noChangeShapeType="1"/>
              </p:cNvSpPr>
              <p:nvPr userDrawn="1"/>
            </p:nvSpPr>
            <p:spPr bwMode="auto">
              <a:xfrm>
                <a:off x="839" y="680"/>
                <a:ext cx="0" cy="7192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86" name="Line 13"/>
              <p:cNvSpPr>
                <a:spLocks noChangeShapeType="1"/>
              </p:cNvSpPr>
              <p:nvPr userDrawn="1"/>
            </p:nvSpPr>
            <p:spPr bwMode="auto">
              <a:xfrm>
                <a:off x="907" y="680"/>
                <a:ext cx="0" cy="7192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87" name="Line 14"/>
              <p:cNvSpPr>
                <a:spLocks noChangeShapeType="1"/>
              </p:cNvSpPr>
              <p:nvPr userDrawn="1"/>
            </p:nvSpPr>
            <p:spPr bwMode="auto">
              <a:xfrm>
                <a:off x="5735" y="680"/>
                <a:ext cx="0" cy="7192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88" name="Line 15"/>
              <p:cNvSpPr>
                <a:spLocks noChangeShapeType="1"/>
              </p:cNvSpPr>
              <p:nvPr userDrawn="1"/>
            </p:nvSpPr>
            <p:spPr bwMode="auto">
              <a:xfrm>
                <a:off x="5667" y="680"/>
                <a:ext cx="0" cy="7192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89" name="Line 16"/>
              <p:cNvSpPr>
                <a:spLocks noChangeShapeType="1"/>
              </p:cNvSpPr>
              <p:nvPr userDrawn="1"/>
            </p:nvSpPr>
            <p:spPr bwMode="auto">
              <a:xfrm>
                <a:off x="3288" y="680"/>
                <a:ext cx="0" cy="7192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90" name="Rectangle 17"/>
              <p:cNvSpPr>
                <a:spLocks noChangeArrowheads="1"/>
              </p:cNvSpPr>
              <p:nvPr userDrawn="1"/>
            </p:nvSpPr>
            <p:spPr bwMode="auto">
              <a:xfrm>
                <a:off x="838" y="838"/>
                <a:ext cx="4897" cy="6869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 sz="2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 sz="2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 sz="2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 sz="2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 sz="2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</p:grpSp>
      </p:grpSp>
      <p:sp>
        <p:nvSpPr>
          <p:cNvPr id="1045" name="Rectangle 21"/>
          <p:cNvSpPr>
            <a:spLocks noChangeArrowheads="1"/>
          </p:cNvSpPr>
          <p:nvPr userDrawn="1"/>
        </p:nvSpPr>
        <p:spPr bwMode="auto">
          <a:xfrm>
            <a:off x="1079500" y="1079500"/>
            <a:ext cx="190500" cy="190500"/>
          </a:xfrm>
          <a:prstGeom prst="rect">
            <a:avLst/>
          </a:prstGeom>
          <a:solidFill>
            <a:srgbClr val="FFFFFF"/>
          </a:solidFill>
          <a:ln w="31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>
            <a:lvl1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>
              <a:defRPr/>
            </a:pPr>
            <a:r>
              <a:rPr lang="ja-JP" altLang="en-US" sz="1200" smtClean="0"/>
              <a:t>表</a:t>
            </a:r>
          </a:p>
        </p:txBody>
      </p:sp>
      <p:sp>
        <p:nvSpPr>
          <p:cNvPr id="1046" name="Oval 22"/>
          <p:cNvSpPr>
            <a:spLocks noChangeArrowheads="1"/>
          </p:cNvSpPr>
          <p:nvPr userDrawn="1"/>
        </p:nvSpPr>
        <p:spPr bwMode="auto">
          <a:xfrm>
            <a:off x="9144000" y="1079500"/>
            <a:ext cx="215900" cy="215900"/>
          </a:xfrm>
          <a:prstGeom prst="ellipse">
            <a:avLst/>
          </a:prstGeom>
          <a:solidFill>
            <a:srgbClr val="FFFFFF"/>
          </a:solidFill>
          <a:ln w="317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>
            <a:lvl1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>
              <a:defRPr/>
            </a:pPr>
            <a:r>
              <a:rPr lang="ja-JP" altLang="en-US" sz="900" smtClean="0">
                <a:latin typeface="ＭＳ Ｐ明朝" charset="-128"/>
                <a:ea typeface="ＭＳ Ｐ明朝" charset="-128"/>
              </a:rPr>
              <a:t>天</a:t>
            </a:r>
          </a:p>
        </p:txBody>
      </p:sp>
      <p:sp>
        <p:nvSpPr>
          <p:cNvPr id="1047" name="Oval 23"/>
          <p:cNvSpPr>
            <a:spLocks noChangeArrowheads="1"/>
          </p:cNvSpPr>
          <p:nvPr userDrawn="1"/>
        </p:nvSpPr>
        <p:spPr bwMode="auto">
          <a:xfrm>
            <a:off x="9144000" y="12280900"/>
            <a:ext cx="215900" cy="215900"/>
          </a:xfrm>
          <a:prstGeom prst="ellipse">
            <a:avLst/>
          </a:prstGeom>
          <a:solidFill>
            <a:srgbClr val="FFFFFF"/>
          </a:solidFill>
          <a:ln w="317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>
            <a:lvl1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>
              <a:defRPr/>
            </a:pPr>
            <a:r>
              <a:rPr lang="ja-JP" altLang="en-US" sz="900" smtClean="0">
                <a:latin typeface="ＭＳ Ｐ明朝" charset="-128"/>
                <a:ea typeface="ＭＳ Ｐ明朝" charset="-128"/>
              </a:rPr>
              <a:t>地</a:t>
            </a:r>
          </a:p>
        </p:txBody>
      </p:sp>
      <p:sp>
        <p:nvSpPr>
          <p:cNvPr id="1076" name="Text Box 52"/>
          <p:cNvSpPr txBox="1">
            <a:spLocks noChangeArrowheads="1"/>
          </p:cNvSpPr>
          <p:nvPr userDrawn="1"/>
        </p:nvSpPr>
        <p:spPr bwMode="auto">
          <a:xfrm>
            <a:off x="9396413" y="3560763"/>
            <a:ext cx="144462" cy="1079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lIns="0" tIns="0" rIns="0" bIns="0" anchor="ctr"/>
          <a:lstStyle>
            <a:lvl1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>
              <a:spcBef>
                <a:spcPct val="50000"/>
              </a:spcBef>
              <a:defRPr/>
            </a:pPr>
            <a:r>
              <a:rPr lang="ja-JP" altLang="en-US" sz="800" smtClean="0"/>
              <a:t>折り位置（山折り）</a:t>
            </a:r>
          </a:p>
        </p:txBody>
      </p:sp>
      <p:sp>
        <p:nvSpPr>
          <p:cNvPr id="1078" name="Text Box 54"/>
          <p:cNvSpPr txBox="1">
            <a:spLocks noChangeArrowheads="1"/>
          </p:cNvSpPr>
          <p:nvPr userDrawn="1"/>
        </p:nvSpPr>
        <p:spPr bwMode="auto">
          <a:xfrm>
            <a:off x="9396413" y="8904288"/>
            <a:ext cx="144462" cy="1079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lIns="0" tIns="0" rIns="0" bIns="0" anchor="ctr"/>
          <a:lstStyle>
            <a:lvl1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>
              <a:spcBef>
                <a:spcPct val="50000"/>
              </a:spcBef>
              <a:defRPr/>
            </a:pPr>
            <a:r>
              <a:rPr lang="ja-JP" altLang="en-US" sz="800" smtClean="0"/>
              <a:t>折り位置（山折り）</a:t>
            </a:r>
          </a:p>
        </p:txBody>
      </p:sp>
      <p:grpSp>
        <p:nvGrpSpPr>
          <p:cNvPr id="1034" name="Group 86"/>
          <p:cNvGrpSpPr>
            <a:grpSpLocks/>
          </p:cNvGrpSpPr>
          <p:nvPr userDrawn="1"/>
        </p:nvGrpSpPr>
        <p:grpSpPr bwMode="auto">
          <a:xfrm>
            <a:off x="9104313" y="4108450"/>
            <a:ext cx="323850" cy="2670175"/>
            <a:chOff x="5735" y="906"/>
            <a:chExt cx="204" cy="1682"/>
          </a:xfrm>
        </p:grpSpPr>
        <p:sp>
          <p:nvSpPr>
            <p:cNvPr id="1111" name="Text Box 87"/>
            <p:cNvSpPr txBox="1">
              <a:spLocks noChangeArrowheads="1"/>
            </p:cNvSpPr>
            <p:nvPr userDrawn="1"/>
          </p:nvSpPr>
          <p:spPr bwMode="auto">
            <a:xfrm>
              <a:off x="5735" y="906"/>
              <a:ext cx="113" cy="168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lIns="0" tIns="360000" rIns="0" bIns="360000" anchor="ctr"/>
            <a:lstStyle>
              <a:lvl1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>
                <a:spcBef>
                  <a:spcPct val="50000"/>
                </a:spcBef>
                <a:defRPr/>
              </a:pPr>
              <a:r>
                <a:rPr lang="ja-JP" altLang="en-US" sz="1000" smtClean="0"/>
                <a:t>　</a:t>
              </a:r>
            </a:p>
          </p:txBody>
        </p:sp>
        <p:grpSp>
          <p:nvGrpSpPr>
            <p:cNvPr id="1048" name="Group 88"/>
            <p:cNvGrpSpPr>
              <a:grpSpLocks/>
            </p:cNvGrpSpPr>
            <p:nvPr userDrawn="1"/>
          </p:nvGrpSpPr>
          <p:grpSpPr bwMode="auto">
            <a:xfrm>
              <a:off x="5848" y="906"/>
              <a:ext cx="91" cy="1682"/>
              <a:chOff x="5848" y="906"/>
              <a:chExt cx="91" cy="1682"/>
            </a:xfrm>
          </p:grpSpPr>
          <p:sp>
            <p:nvSpPr>
              <p:cNvPr id="1049" name="Line 89"/>
              <p:cNvSpPr>
                <a:spLocks noChangeShapeType="1"/>
              </p:cNvSpPr>
              <p:nvPr userDrawn="1"/>
            </p:nvSpPr>
            <p:spPr bwMode="auto">
              <a:xfrm>
                <a:off x="5894" y="906"/>
                <a:ext cx="0" cy="168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114" name="Text Box 90"/>
              <p:cNvSpPr txBox="1">
                <a:spLocks noChangeArrowheads="1"/>
              </p:cNvSpPr>
              <p:nvPr userDrawn="1"/>
            </p:nvSpPr>
            <p:spPr bwMode="auto">
              <a:xfrm rot="5400000">
                <a:off x="5735" y="1702"/>
                <a:ext cx="317" cy="9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>
                <a:lvl1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defRPr/>
                </a:pPr>
                <a:r>
                  <a:rPr lang="en-US" altLang="ja-JP" sz="800" smtClean="0"/>
                  <a:t>74.25mm</a:t>
                </a:r>
              </a:p>
            </p:txBody>
          </p:sp>
        </p:grpSp>
      </p:grpSp>
      <p:grpSp>
        <p:nvGrpSpPr>
          <p:cNvPr id="1035" name="Group 91"/>
          <p:cNvGrpSpPr>
            <a:grpSpLocks/>
          </p:cNvGrpSpPr>
          <p:nvPr userDrawn="1"/>
        </p:nvGrpSpPr>
        <p:grpSpPr bwMode="auto">
          <a:xfrm>
            <a:off x="9104313" y="6783388"/>
            <a:ext cx="323850" cy="2670175"/>
            <a:chOff x="5735" y="906"/>
            <a:chExt cx="204" cy="1682"/>
          </a:xfrm>
        </p:grpSpPr>
        <p:sp>
          <p:nvSpPr>
            <p:cNvPr id="1116" name="Text Box 92"/>
            <p:cNvSpPr txBox="1">
              <a:spLocks noChangeArrowheads="1"/>
            </p:cNvSpPr>
            <p:nvPr userDrawn="1"/>
          </p:nvSpPr>
          <p:spPr bwMode="auto">
            <a:xfrm>
              <a:off x="5735" y="906"/>
              <a:ext cx="113" cy="168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lIns="0" tIns="360000" rIns="0" bIns="360000" anchor="ctr"/>
            <a:lstStyle>
              <a:lvl1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>
                <a:spcBef>
                  <a:spcPct val="50000"/>
                </a:spcBef>
                <a:defRPr/>
              </a:pPr>
              <a:r>
                <a:rPr lang="ja-JP" altLang="en-US" sz="1000" smtClean="0"/>
                <a:t>　</a:t>
              </a:r>
            </a:p>
          </p:txBody>
        </p:sp>
        <p:grpSp>
          <p:nvGrpSpPr>
            <p:cNvPr id="1044" name="Group 93"/>
            <p:cNvGrpSpPr>
              <a:grpSpLocks/>
            </p:cNvGrpSpPr>
            <p:nvPr userDrawn="1"/>
          </p:nvGrpSpPr>
          <p:grpSpPr bwMode="auto">
            <a:xfrm>
              <a:off x="5848" y="906"/>
              <a:ext cx="91" cy="1682"/>
              <a:chOff x="5848" y="906"/>
              <a:chExt cx="91" cy="1682"/>
            </a:xfrm>
          </p:grpSpPr>
          <p:sp>
            <p:nvSpPr>
              <p:cNvPr id="6" name="Line 94"/>
              <p:cNvSpPr>
                <a:spLocks noChangeShapeType="1"/>
              </p:cNvSpPr>
              <p:nvPr userDrawn="1"/>
            </p:nvSpPr>
            <p:spPr bwMode="auto">
              <a:xfrm>
                <a:off x="5894" y="906"/>
                <a:ext cx="0" cy="168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119" name="Text Box 95"/>
              <p:cNvSpPr txBox="1">
                <a:spLocks noChangeArrowheads="1"/>
              </p:cNvSpPr>
              <p:nvPr userDrawn="1"/>
            </p:nvSpPr>
            <p:spPr bwMode="auto">
              <a:xfrm rot="5400000">
                <a:off x="5735" y="1702"/>
                <a:ext cx="317" cy="9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>
                <a:lvl1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defRPr/>
                </a:pPr>
                <a:r>
                  <a:rPr lang="en-US" altLang="ja-JP" sz="800" smtClean="0"/>
                  <a:t>74.25mm</a:t>
                </a:r>
              </a:p>
            </p:txBody>
          </p:sp>
        </p:grpSp>
      </p:grpSp>
      <p:grpSp>
        <p:nvGrpSpPr>
          <p:cNvPr id="1036" name="Group 96"/>
          <p:cNvGrpSpPr>
            <a:grpSpLocks/>
          </p:cNvGrpSpPr>
          <p:nvPr userDrawn="1"/>
        </p:nvGrpSpPr>
        <p:grpSpPr bwMode="auto">
          <a:xfrm>
            <a:off x="9104313" y="9453563"/>
            <a:ext cx="323850" cy="2670175"/>
            <a:chOff x="5735" y="906"/>
            <a:chExt cx="204" cy="1682"/>
          </a:xfrm>
        </p:grpSpPr>
        <p:sp>
          <p:nvSpPr>
            <p:cNvPr id="1121" name="Text Box 97"/>
            <p:cNvSpPr txBox="1">
              <a:spLocks noChangeArrowheads="1"/>
            </p:cNvSpPr>
            <p:nvPr userDrawn="1"/>
          </p:nvSpPr>
          <p:spPr bwMode="auto">
            <a:xfrm>
              <a:off x="5735" y="906"/>
              <a:ext cx="113" cy="168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lIns="0" tIns="360000" rIns="0" bIns="360000" anchor="ctr"/>
            <a:lstStyle>
              <a:lvl1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>
                <a:spcBef>
                  <a:spcPct val="50000"/>
                </a:spcBef>
                <a:defRPr/>
              </a:pPr>
              <a:r>
                <a:rPr lang="en-US" altLang="ja-JP" sz="1000" b="1" smtClean="0">
                  <a:solidFill>
                    <a:srgbClr val="FF0000"/>
                  </a:solidFill>
                </a:rPr>
                <a:t>〈</a:t>
              </a:r>
              <a:r>
                <a:rPr lang="ja-JP" altLang="en-US" sz="1000" b="1" smtClean="0">
                  <a:solidFill>
                    <a:srgbClr val="FF0000"/>
                  </a:solidFill>
                </a:rPr>
                <a:t>表</a:t>
              </a:r>
              <a:r>
                <a:rPr lang="en-US" altLang="ja-JP" sz="1000" b="1" smtClean="0">
                  <a:solidFill>
                    <a:srgbClr val="FF0000"/>
                  </a:solidFill>
                </a:rPr>
                <a:t>1</a:t>
              </a:r>
              <a:r>
                <a:rPr lang="ja-JP" altLang="en-US" sz="1000" b="1" smtClean="0">
                  <a:solidFill>
                    <a:srgbClr val="FF0000"/>
                  </a:solidFill>
                </a:rPr>
                <a:t>（表紙）</a:t>
              </a:r>
              <a:r>
                <a:rPr lang="en-US" altLang="ja-JP" sz="1000" b="1" smtClean="0">
                  <a:solidFill>
                    <a:srgbClr val="FF0000"/>
                  </a:solidFill>
                </a:rPr>
                <a:t>〉</a:t>
              </a:r>
            </a:p>
          </p:txBody>
        </p:sp>
        <p:grpSp>
          <p:nvGrpSpPr>
            <p:cNvPr id="1040" name="Group 98"/>
            <p:cNvGrpSpPr>
              <a:grpSpLocks/>
            </p:cNvGrpSpPr>
            <p:nvPr userDrawn="1"/>
          </p:nvGrpSpPr>
          <p:grpSpPr bwMode="auto">
            <a:xfrm>
              <a:off x="5848" y="906"/>
              <a:ext cx="91" cy="1682"/>
              <a:chOff x="5848" y="906"/>
              <a:chExt cx="91" cy="1682"/>
            </a:xfrm>
          </p:grpSpPr>
          <p:sp>
            <p:nvSpPr>
              <p:cNvPr id="1041" name="Line 99"/>
              <p:cNvSpPr>
                <a:spLocks noChangeShapeType="1"/>
              </p:cNvSpPr>
              <p:nvPr userDrawn="1"/>
            </p:nvSpPr>
            <p:spPr bwMode="auto">
              <a:xfrm>
                <a:off x="5894" y="906"/>
                <a:ext cx="0" cy="168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124" name="Text Box 100"/>
              <p:cNvSpPr txBox="1">
                <a:spLocks noChangeArrowheads="1"/>
              </p:cNvSpPr>
              <p:nvPr userDrawn="1"/>
            </p:nvSpPr>
            <p:spPr bwMode="auto">
              <a:xfrm rot="5400000">
                <a:off x="5735" y="1702"/>
                <a:ext cx="317" cy="9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>
                <a:lvl1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defRPr/>
                </a:pPr>
                <a:r>
                  <a:rPr lang="en-US" altLang="ja-JP" sz="800" smtClean="0"/>
                  <a:t>74.25mm</a:t>
                </a:r>
              </a:p>
            </p:txBody>
          </p:sp>
        </p:grpSp>
      </p:grpSp>
      <p:sp>
        <p:nvSpPr>
          <p:cNvPr id="1126" name="Text Box 102"/>
          <p:cNvSpPr txBox="1">
            <a:spLocks noChangeArrowheads="1"/>
          </p:cNvSpPr>
          <p:nvPr userDrawn="1"/>
        </p:nvSpPr>
        <p:spPr bwMode="auto">
          <a:xfrm>
            <a:off x="9396413" y="6240463"/>
            <a:ext cx="144462" cy="1079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lIns="0" tIns="0" rIns="0" bIns="0" anchor="ctr"/>
          <a:lstStyle>
            <a:lvl1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>
              <a:spcBef>
                <a:spcPct val="50000"/>
              </a:spcBef>
              <a:defRPr/>
            </a:pPr>
            <a:r>
              <a:rPr lang="ja-JP" altLang="en-US" sz="800" smtClean="0"/>
              <a:t>折り位置（谷折り）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1371600" rtl="0" eaLnBrk="0" fontAlgn="base" hangingPunct="0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+mj-lt"/>
          <a:ea typeface="+mj-ea"/>
          <a:cs typeface="+mj-cs"/>
        </a:defRPr>
      </a:lvl1pPr>
      <a:lvl2pPr algn="ctr" defTabSz="1371600" rtl="0" eaLnBrk="0" fontAlgn="base" hangingPunct="0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charset="-128"/>
        </a:defRPr>
      </a:lvl2pPr>
      <a:lvl3pPr algn="ctr" defTabSz="1371600" rtl="0" eaLnBrk="0" fontAlgn="base" hangingPunct="0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charset="-128"/>
        </a:defRPr>
      </a:lvl3pPr>
      <a:lvl4pPr algn="ctr" defTabSz="1371600" rtl="0" eaLnBrk="0" fontAlgn="base" hangingPunct="0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charset="-128"/>
        </a:defRPr>
      </a:lvl4pPr>
      <a:lvl5pPr algn="ctr" defTabSz="1371600" rtl="0" eaLnBrk="0" fontAlgn="base" hangingPunct="0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charset="-128"/>
        </a:defRPr>
      </a:lvl5pPr>
      <a:lvl6pPr marL="457200" algn="ctr" defTabSz="1371600" rtl="0" fontAlgn="base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charset="-128"/>
        </a:defRPr>
      </a:lvl6pPr>
      <a:lvl7pPr marL="914400" algn="ctr" defTabSz="1371600" rtl="0" fontAlgn="base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charset="-128"/>
        </a:defRPr>
      </a:lvl7pPr>
      <a:lvl8pPr marL="1371600" algn="ctr" defTabSz="1371600" rtl="0" fontAlgn="base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charset="-128"/>
        </a:defRPr>
      </a:lvl8pPr>
      <a:lvl9pPr marL="1828800" algn="ctr" defTabSz="1371600" rtl="0" fontAlgn="base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charset="-128"/>
        </a:defRPr>
      </a:lvl9pPr>
    </p:titleStyle>
    <p:bodyStyle>
      <a:lvl1pPr marL="514350" indent="-514350" algn="l" defTabSz="1371600" rtl="0" eaLnBrk="0" fontAlgn="base" hangingPunct="0">
        <a:spcBef>
          <a:spcPct val="20000"/>
        </a:spcBef>
        <a:spcAft>
          <a:spcPct val="0"/>
        </a:spcAft>
        <a:buChar char="•"/>
        <a:defRPr kumimoji="1" sz="4800">
          <a:solidFill>
            <a:schemeClr val="tx1"/>
          </a:solidFill>
          <a:latin typeface="+mn-lt"/>
          <a:ea typeface="+mn-ea"/>
          <a:cs typeface="+mn-cs"/>
        </a:defRPr>
      </a:lvl1pPr>
      <a:lvl2pPr marL="1114425" indent="-428625" algn="l" defTabSz="1371600" rtl="0" eaLnBrk="0" fontAlgn="base" hangingPunct="0">
        <a:spcBef>
          <a:spcPct val="20000"/>
        </a:spcBef>
        <a:spcAft>
          <a:spcPct val="0"/>
        </a:spcAft>
        <a:buChar char="–"/>
        <a:defRPr kumimoji="1" sz="4200">
          <a:solidFill>
            <a:schemeClr val="tx1"/>
          </a:solidFill>
          <a:latin typeface="+mn-lt"/>
          <a:ea typeface="+mn-ea"/>
        </a:defRPr>
      </a:lvl2pPr>
      <a:lvl3pPr marL="1714500" indent="-342900" algn="l" defTabSz="1371600" rtl="0" eaLnBrk="0" fontAlgn="base" hangingPunct="0">
        <a:spcBef>
          <a:spcPct val="20000"/>
        </a:spcBef>
        <a:spcAft>
          <a:spcPct val="0"/>
        </a:spcAft>
        <a:buChar char="•"/>
        <a:defRPr kumimoji="1" sz="3600">
          <a:solidFill>
            <a:schemeClr val="tx1"/>
          </a:solidFill>
          <a:latin typeface="+mn-lt"/>
          <a:ea typeface="+mn-ea"/>
        </a:defRPr>
      </a:lvl3pPr>
      <a:lvl4pPr marL="2401888" indent="-342900" algn="l" defTabSz="1371600" rtl="0" eaLnBrk="0" fontAlgn="base" hangingPunct="0">
        <a:spcBef>
          <a:spcPct val="20000"/>
        </a:spcBef>
        <a:spcAft>
          <a:spcPct val="0"/>
        </a:spcAft>
        <a:buChar char="–"/>
        <a:defRPr kumimoji="1" sz="3000">
          <a:solidFill>
            <a:schemeClr val="tx1"/>
          </a:solidFill>
          <a:latin typeface="+mn-lt"/>
          <a:ea typeface="+mn-ea"/>
        </a:defRPr>
      </a:lvl4pPr>
      <a:lvl5pPr marL="3087688" indent="-342900" algn="l" defTabSz="1371600" rtl="0" eaLnBrk="0" fontAlgn="base" hangingPunct="0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5pPr>
      <a:lvl6pPr marL="3544888" indent="-342900" algn="l" defTabSz="1371600" rtl="0" fontAlgn="base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6pPr>
      <a:lvl7pPr marL="4002088" indent="-342900" algn="l" defTabSz="1371600" rtl="0" fontAlgn="base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7pPr>
      <a:lvl8pPr marL="4459288" indent="-342900" algn="l" defTabSz="1371600" rtl="0" fontAlgn="base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8pPr>
      <a:lvl9pPr marL="4916488" indent="-342900" algn="l" defTabSz="1371600" rtl="0" fontAlgn="base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3716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3716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44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標準デザイン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User</dc:creator>
  <cp:lastModifiedBy>ugo-99</cp:lastModifiedBy>
  <cp:revision>10</cp:revision>
  <dcterms:created xsi:type="dcterms:W3CDTF">2010-06-02T02:46:13Z</dcterms:created>
  <dcterms:modified xsi:type="dcterms:W3CDTF">2015-08-25T07:48:18Z</dcterms:modified>
</cp:coreProperties>
</file>