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966" y="6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3" name="Group 120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17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17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8" name="Group 11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19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9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19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63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1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1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9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51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95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22" descr="外3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6075" y="104775"/>
                <a:ext cx="247650" cy="781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528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1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2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6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6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7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1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11</cp:revision>
  <dcterms:created xsi:type="dcterms:W3CDTF">2010-06-02T01:56:44Z</dcterms:created>
  <dcterms:modified xsi:type="dcterms:W3CDTF">2015-08-25T08:17:38Z</dcterms:modified>
</cp:coreProperties>
</file>