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3" name="Group 9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6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3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4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5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7"/>
                  <a:chOff x="39" y="975"/>
                  <a:chExt cx="5561" cy="6597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1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9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7"/>
                    <a:chOff x="975" y="975"/>
                    <a:chExt cx="4625" cy="6597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220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64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sp>
                <p:nvSpPr>
                  <p:cNvPr id="10" name="Rectangle 1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6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1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sp>
                <p:nvSpPr>
                  <p:cNvPr id="12" name="Rectangle 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3151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" name="Rectangle 7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5395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pic>
            <p:nvPicPr>
              <p:cNvPr id="4" name="Picture 95" descr="外3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77825"/>
                <a:ext cx="792162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図 27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40836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3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8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7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8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7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2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43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38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39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2010-06-02T02:46:13Z</dcterms:created>
  <dcterms:modified xsi:type="dcterms:W3CDTF">2015-08-25T07:44:09Z</dcterms:modified>
</cp:coreProperties>
</file>