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 userDrawn="1"/>
        </p:nvGrpSpPr>
        <p:grpSpPr>
          <a:xfrm>
            <a:off x="0" y="53975"/>
            <a:ext cx="10366375" cy="12072938"/>
            <a:chOff x="0" y="53975"/>
            <a:chExt cx="10366375" cy="12072938"/>
          </a:xfrm>
        </p:grpSpPr>
        <p:grpSp>
          <p:nvGrpSpPr>
            <p:cNvPr id="27" name="グループ化 26"/>
            <p:cNvGrpSpPr/>
            <p:nvPr userDrawn="1"/>
          </p:nvGrpSpPr>
          <p:grpSpPr>
            <a:xfrm>
              <a:off x="0" y="53975"/>
              <a:ext cx="8997950" cy="12072938"/>
              <a:chOff x="0" y="53975"/>
              <a:chExt cx="8997950" cy="12072938"/>
            </a:xfrm>
          </p:grpSpPr>
          <p:grpSp>
            <p:nvGrpSpPr>
              <p:cNvPr id="2" name="Group 94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72938"/>
                <a:chOff x="0" y="34"/>
                <a:chExt cx="5668" cy="7605"/>
              </a:xfrm>
            </p:grpSpPr>
            <p:grpSp>
              <p:nvGrpSpPr>
                <p:cNvPr id="3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4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4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5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1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地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外３つ折（</a:t>
                    </a:r>
                    <a:r>
                      <a:rPr lang="en-US" altLang="ja-JP" sz="800" smtClean="0"/>
                      <a:t>Z</a:t>
                    </a:r>
                    <a:r>
                      <a:rPr lang="ja-JP" altLang="en-US" sz="800" smtClean="0"/>
                      <a:t>折り）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99×210mm</a:t>
                    </a:r>
                  </a:p>
                </p:txBody>
              </p:sp>
              <p:sp>
                <p:nvSpPr>
                  <p:cNvPr id="22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3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6" name="Group 91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7"/>
                  <a:chOff x="39" y="975"/>
                  <a:chExt cx="5561" cy="6597"/>
                </a:xfrm>
              </p:grpSpPr>
              <p:grpSp>
                <p:nvGrpSpPr>
                  <p:cNvPr id="14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19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5" name="Group 9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7"/>
                    <a:chOff x="975" y="975"/>
                    <a:chExt cx="4625" cy="6597"/>
                  </a:xfrm>
                </p:grpSpPr>
                <p:sp>
                  <p:nvSpPr>
                    <p:cNvPr id="16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2108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7" name="Rectangle 7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3220"/>
                      <a:ext cx="4625" cy="2108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8" name="Rectangle 7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5464"/>
                      <a:ext cx="4625" cy="2108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" name="Group 92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11"/>
                  <a:chOff x="39" y="828"/>
                  <a:chExt cx="5629" cy="6811"/>
                </a:xfrm>
              </p:grpSpPr>
              <p:sp>
                <p:nvSpPr>
                  <p:cNvPr id="8" name="Rectangle 19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906"/>
                    <a:ext cx="4761" cy="2244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grpSp>
                <p:nvGrpSpPr>
                  <p:cNvPr id="9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2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sp>
                <p:nvSpPr>
                  <p:cNvPr id="10" name="Rectangle 7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3151"/>
                    <a:ext cx="4761" cy="2244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1" name="Rectangle 79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5395"/>
                    <a:ext cx="4761" cy="2244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2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  <p:pic>
            <p:nvPicPr>
              <p:cNvPr id="26" name="Picture 96" descr="外3地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67325" y="377825"/>
                <a:ext cx="889000" cy="280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8" name="図 27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37680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7"/>
          <p:cNvGrpSpPr>
            <a:grpSpLocks/>
          </p:cNvGrpSpPr>
          <p:nvPr userDrawn="1"/>
        </p:nvGrpSpPr>
        <p:grpSpPr bwMode="auto">
          <a:xfrm>
            <a:off x="9104313" y="1438275"/>
            <a:ext cx="323850" cy="3562350"/>
            <a:chOff x="5735" y="906"/>
            <a:chExt cx="204" cy="2244"/>
          </a:xfrm>
        </p:grpSpPr>
        <p:sp>
          <p:nvSpPr>
            <p:cNvPr id="3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83" name="Group 80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244"/>
              <a:chOff x="5848" y="906"/>
              <a:chExt cx="91" cy="2244"/>
            </a:xfrm>
          </p:grpSpPr>
          <p:sp>
            <p:nvSpPr>
              <p:cNvPr id="1084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7" name="Group 93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8" name="Line 24"/>
            <p:cNvSpPr>
              <a:spLocks noChangeShapeType="1"/>
            </p:cNvSpPr>
            <p:nvPr userDrawn="1"/>
          </p:nvSpPr>
          <p:spPr bwMode="auto">
            <a:xfrm>
              <a:off x="680" y="539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9" name="Line 25"/>
            <p:cNvSpPr>
              <a:spLocks noChangeShapeType="1"/>
            </p:cNvSpPr>
            <p:nvPr userDrawn="1"/>
          </p:nvSpPr>
          <p:spPr bwMode="auto">
            <a:xfrm>
              <a:off x="680" y="3150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70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71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9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44976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80248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4" name="Group 88"/>
          <p:cNvGrpSpPr>
            <a:grpSpLocks/>
          </p:cNvGrpSpPr>
          <p:nvPr userDrawn="1"/>
        </p:nvGrpSpPr>
        <p:grpSpPr bwMode="auto">
          <a:xfrm>
            <a:off x="9104313" y="5000625"/>
            <a:ext cx="323850" cy="3563938"/>
            <a:chOff x="5735" y="3150"/>
            <a:chExt cx="204" cy="2245"/>
          </a:xfrm>
        </p:grpSpPr>
        <p:sp>
          <p:nvSpPr>
            <p:cNvPr id="1061" name="Text Box 37"/>
            <p:cNvSpPr txBox="1">
              <a:spLocks noChangeArrowheads="1"/>
            </p:cNvSpPr>
            <p:nvPr userDrawn="1"/>
          </p:nvSpPr>
          <p:spPr bwMode="auto">
            <a:xfrm>
              <a:off x="5735" y="3151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42" name="Group 81"/>
            <p:cNvGrpSpPr>
              <a:grpSpLocks/>
            </p:cNvGrpSpPr>
            <p:nvPr userDrawn="1"/>
          </p:nvGrpSpPr>
          <p:grpSpPr bwMode="auto">
            <a:xfrm>
              <a:off x="5848" y="3150"/>
              <a:ext cx="91" cy="2244"/>
              <a:chOff x="5848" y="906"/>
              <a:chExt cx="91" cy="2244"/>
            </a:xfrm>
          </p:grpSpPr>
          <p:sp>
            <p:nvSpPr>
              <p:cNvPr id="1043" name="Line 82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7" name="Text Box 8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5" name="Group 89"/>
          <p:cNvGrpSpPr>
            <a:grpSpLocks/>
          </p:cNvGrpSpPr>
          <p:nvPr userDrawn="1"/>
        </p:nvGrpSpPr>
        <p:grpSpPr bwMode="auto">
          <a:xfrm>
            <a:off x="9104313" y="8564563"/>
            <a:ext cx="323850" cy="3562350"/>
            <a:chOff x="5735" y="5395"/>
            <a:chExt cx="204" cy="2244"/>
          </a:xfrm>
        </p:grpSpPr>
        <p:sp>
          <p:nvSpPr>
            <p:cNvPr id="106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95"/>
              <a:ext cx="113" cy="2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38" name="Group 84"/>
            <p:cNvGrpSpPr>
              <a:grpSpLocks/>
            </p:cNvGrpSpPr>
            <p:nvPr userDrawn="1"/>
          </p:nvGrpSpPr>
          <p:grpSpPr bwMode="auto">
            <a:xfrm>
              <a:off x="5848" y="5395"/>
              <a:ext cx="91" cy="2244"/>
              <a:chOff x="5848" y="906"/>
              <a:chExt cx="91" cy="2244"/>
            </a:xfrm>
          </p:grpSpPr>
          <p:sp>
            <p:nvSpPr>
              <p:cNvPr id="1039" name="Line 85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2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0" name="Text Box 86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83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12</cp:revision>
  <dcterms:created xsi:type="dcterms:W3CDTF">2010-06-02T02:46:13Z</dcterms:created>
  <dcterms:modified xsi:type="dcterms:W3CDTF">2015-08-25T07:44:09Z</dcterms:modified>
</cp:coreProperties>
</file>