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440988" cy="13573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506" y="-72"/>
      </p:cViewPr>
      <p:guideLst>
        <p:guide orient="horz" pos="4275"/>
        <p:guide pos="32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hyperlink" Target="http://www.suprint.jp/studio/design_inquiry/regist.php" TargetMode="External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グループ化 28"/>
          <p:cNvGrpSpPr/>
          <p:nvPr userDrawn="1"/>
        </p:nvGrpSpPr>
        <p:grpSpPr>
          <a:xfrm>
            <a:off x="0" y="53975"/>
            <a:ext cx="10366375" cy="12072938"/>
            <a:chOff x="0" y="53975"/>
            <a:chExt cx="10366375" cy="12072938"/>
          </a:xfrm>
        </p:grpSpPr>
        <p:grpSp>
          <p:nvGrpSpPr>
            <p:cNvPr id="27" name="グループ化 26"/>
            <p:cNvGrpSpPr/>
            <p:nvPr userDrawn="1"/>
          </p:nvGrpSpPr>
          <p:grpSpPr>
            <a:xfrm>
              <a:off x="0" y="53975"/>
              <a:ext cx="8997950" cy="12072938"/>
              <a:chOff x="0" y="53975"/>
              <a:chExt cx="8997950" cy="12072938"/>
            </a:xfrm>
          </p:grpSpPr>
          <p:grpSp>
            <p:nvGrpSpPr>
              <p:cNvPr id="2" name="Group 94"/>
              <p:cNvGrpSpPr>
                <a:grpSpLocks/>
              </p:cNvGrpSpPr>
              <p:nvPr userDrawn="1"/>
            </p:nvGrpSpPr>
            <p:grpSpPr bwMode="auto">
              <a:xfrm>
                <a:off x="0" y="53975"/>
                <a:ext cx="8997950" cy="12072938"/>
                <a:chOff x="0" y="34"/>
                <a:chExt cx="5668" cy="7605"/>
              </a:xfrm>
            </p:grpSpPr>
            <p:grpSp>
              <p:nvGrpSpPr>
                <p:cNvPr id="3" name="Group 71"/>
                <p:cNvGrpSpPr>
                  <a:grpSpLocks/>
                </p:cNvGrpSpPr>
                <p:nvPr userDrawn="1"/>
              </p:nvGrpSpPr>
              <p:grpSpPr bwMode="auto">
                <a:xfrm>
                  <a:off x="39" y="1764"/>
                  <a:ext cx="794" cy="340"/>
                  <a:chOff x="98" y="4958"/>
                  <a:chExt cx="1985" cy="850"/>
                </a:xfrm>
              </p:grpSpPr>
              <p:sp>
                <p:nvSpPr>
                  <p:cNvPr id="24" name="Line 72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5383"/>
                    <a:ext cx="71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" name="Text Box 73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4958"/>
                    <a:ext cx="1475" cy="850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フチ無印刷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い線まで伸ばす。</a:t>
                    </a:r>
                    <a:endParaRPr lang="ja-JP" altLang="en-US" sz="1400" smtClean="0"/>
                  </a:p>
                </p:txBody>
              </p:sp>
            </p:grpSp>
            <p:pic>
              <p:nvPicPr>
                <p:cNvPr id="4" name="Picture 77" descr="ぬりたし説明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2155"/>
                  <a:ext cx="641" cy="1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5" name="Group 65"/>
                <p:cNvGrpSpPr>
                  <a:grpSpLocks/>
                </p:cNvGrpSpPr>
                <p:nvPr userDrawn="1"/>
              </p:nvGrpSpPr>
              <p:grpSpPr bwMode="auto">
                <a:xfrm>
                  <a:off x="34" y="34"/>
                  <a:ext cx="3191" cy="567"/>
                  <a:chOff x="34" y="34"/>
                  <a:chExt cx="3191" cy="567"/>
                </a:xfrm>
              </p:grpSpPr>
              <p:sp>
                <p:nvSpPr>
                  <p:cNvPr id="21" name="Rectangle 6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4" y="34"/>
                    <a:ext cx="839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lIns="36000" tIns="36000" rIns="36000" bIns="36000">
                    <a:normAutofit/>
                  </a:bodyPr>
                  <a:lstStyle>
                    <a:lvl1pPr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altLang="ja-JP" sz="1100" smtClean="0"/>
                      <a:t>A4</a:t>
                    </a:r>
                    <a:r>
                      <a:rPr lang="ja-JP" altLang="en-US" sz="1100" smtClean="0"/>
                      <a:t>チラシ 天 裏</a:t>
                    </a:r>
                  </a:p>
                  <a:p>
                    <a:pPr>
                      <a:defRPr/>
                    </a:pPr>
                    <a:r>
                      <a:rPr lang="ja-JP" altLang="en-US" sz="800" smtClean="0"/>
                      <a:t>外３つ折（</a:t>
                    </a:r>
                    <a:r>
                      <a:rPr lang="en-US" altLang="ja-JP" sz="800" smtClean="0"/>
                      <a:t>Z</a:t>
                    </a:r>
                    <a:r>
                      <a:rPr lang="ja-JP" altLang="en-US" sz="800" smtClean="0"/>
                      <a:t>折り）</a:t>
                    </a:r>
                  </a:p>
                  <a:p>
                    <a:pPr>
                      <a:defRPr/>
                    </a:pPr>
                    <a:r>
                      <a:rPr lang="ja-JP" altLang="en-US" sz="700" smtClean="0"/>
                      <a:t>◎展開サイズ </a:t>
                    </a:r>
                    <a:r>
                      <a:rPr lang="en-US" altLang="ja-JP" sz="700" smtClean="0"/>
                      <a:t>297×210mm</a:t>
                    </a:r>
                  </a:p>
                  <a:p>
                    <a:pPr>
                      <a:defRPr/>
                    </a:pPr>
                    <a:r>
                      <a:rPr lang="en-US" altLang="ja-JP" sz="700" smtClean="0"/>
                      <a:t>◎</a:t>
                    </a:r>
                    <a:r>
                      <a:rPr lang="ja-JP" altLang="en-US" sz="700" smtClean="0"/>
                      <a:t>仕上りサイズ</a:t>
                    </a:r>
                    <a:r>
                      <a:rPr lang="en-US" altLang="ja-JP" sz="700" smtClean="0"/>
                      <a:t>99×210mm</a:t>
                    </a:r>
                  </a:p>
                </p:txBody>
              </p:sp>
              <p:sp>
                <p:nvSpPr>
                  <p:cNvPr id="22" name="Text Box 6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872" y="34"/>
                    <a:ext cx="2353" cy="56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lIns="36000" tIns="36000" rIns="36000" bIns="36000">
                    <a:normAutofit/>
                  </a:bodyPr>
                  <a:lstStyle>
                    <a:lvl1pPr marL="114300" indent="-1143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フチ無印刷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b="1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外側の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黒い線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まで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背景や画像を伸ばして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ください。（左下図参照）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切れては困る絵柄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文字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等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内側の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水色の線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の中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に作成してください。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透過性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半透明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パターン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など変換が正常に出来ない場合があります。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用紙サイズの変更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、トンボの移動、変形などなさらないよう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お願いします。　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説明用の枠などは削除してください。（削除の仕方は同封の</a:t>
                    </a:r>
                    <a:r>
                      <a:rPr kumimoji="1" lang="en-US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でご確認いただけます。）</a:t>
                    </a:r>
                    <a:endParaRPr kumimoji="1" lang="en-US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endParaRP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を作成する際は、テンプレートと同じサイズで</a:t>
                    </a: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が作成されている事をご確認ください。</a:t>
                    </a:r>
                    <a:endParaRPr kumimoji="1" lang="ja-JP" altLang="en-US" sz="700" kern="12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pic>
                <p:nvPicPr>
                  <p:cNvPr id="23" name="Picture 68" descr="新Suprintロゴ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0" y="379"/>
                    <a:ext cx="342" cy="21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6" name="Group 91"/>
                <p:cNvGrpSpPr>
                  <a:grpSpLocks/>
                </p:cNvGrpSpPr>
                <p:nvPr userDrawn="1"/>
              </p:nvGrpSpPr>
              <p:grpSpPr bwMode="auto">
                <a:xfrm>
                  <a:off x="39" y="975"/>
                  <a:ext cx="5561" cy="6597"/>
                  <a:chOff x="39" y="975"/>
                  <a:chExt cx="5561" cy="6597"/>
                </a:xfrm>
              </p:grpSpPr>
              <p:grpSp>
                <p:nvGrpSpPr>
                  <p:cNvPr id="14" name="Group 6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1252"/>
                    <a:ext cx="930" cy="431"/>
                    <a:chOff x="98" y="3518"/>
                    <a:chExt cx="2325" cy="1077"/>
                  </a:xfrm>
                </p:grpSpPr>
                <p:sp>
                  <p:nvSpPr>
                    <p:cNvPr id="19" name="Line 69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4055"/>
                      <a:ext cx="105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FF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" name="Text Box 70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3518"/>
                      <a:ext cx="1475" cy="107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切れては困る物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はこの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水色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の線の内側に配置。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15" name="Group 90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75" y="975"/>
                    <a:ext cx="4625" cy="6597"/>
                    <a:chOff x="975" y="975"/>
                    <a:chExt cx="4625" cy="6597"/>
                  </a:xfrm>
                </p:grpSpPr>
                <p:sp>
                  <p:nvSpPr>
                    <p:cNvPr id="16" name="Rectangle 2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975"/>
                      <a:ext cx="4625" cy="2108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7" name="Rectangle 74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3220"/>
                      <a:ext cx="4625" cy="2108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8" name="Rectangle 78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5464"/>
                      <a:ext cx="4625" cy="2108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  <p:grpSp>
              <p:nvGrpSpPr>
                <p:cNvPr id="7" name="Group 92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5629" cy="6811"/>
                  <a:chOff x="39" y="828"/>
                  <a:chExt cx="5629" cy="6811"/>
                </a:xfrm>
              </p:grpSpPr>
              <p:sp>
                <p:nvSpPr>
                  <p:cNvPr id="8" name="Rectangle 19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907" y="906"/>
                    <a:ext cx="4761" cy="2244"/>
                  </a:xfrm>
                  <a:prstGeom prst="rect">
                    <a:avLst/>
                  </a:prstGeom>
                  <a:noFill/>
                  <a:ln w="3175">
                    <a:solidFill>
                      <a:srgbClr val="0000FF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grpSp>
                <p:nvGrpSpPr>
                  <p:cNvPr id="9" name="Group 7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828"/>
                    <a:ext cx="862" cy="343"/>
                    <a:chOff x="98" y="2258"/>
                    <a:chExt cx="2155" cy="857"/>
                  </a:xfrm>
                </p:grpSpPr>
                <p:sp>
                  <p:nvSpPr>
                    <p:cNvPr id="12" name="Line 75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2688"/>
                      <a:ext cx="8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" name="Text Box 76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2258"/>
                      <a:ext cx="1475" cy="85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仕上がり位置。</a:t>
                      </a:r>
                    </a:p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青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い線でカットします。</a:t>
                      </a:r>
                      <a:endParaRPr lang="ja-JP" altLang="en-US" sz="1400" smtClean="0"/>
                    </a:p>
                  </p:txBody>
                </p:sp>
              </p:grpSp>
              <p:sp>
                <p:nvSpPr>
                  <p:cNvPr id="10" name="Rectangle 7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907" y="3151"/>
                    <a:ext cx="4761" cy="2244"/>
                  </a:xfrm>
                  <a:prstGeom prst="rect">
                    <a:avLst/>
                  </a:prstGeom>
                  <a:noFill/>
                  <a:ln w="3175">
                    <a:solidFill>
                      <a:srgbClr val="0000FF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1" name="Rectangle 79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907" y="5395"/>
                    <a:ext cx="4761" cy="2244"/>
                  </a:xfrm>
                  <a:prstGeom prst="rect">
                    <a:avLst/>
                  </a:prstGeom>
                  <a:noFill/>
                  <a:ln w="3175">
                    <a:solidFill>
                      <a:srgbClr val="0000FF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pic>
            <p:nvPicPr>
              <p:cNvPr id="26" name="Picture 95" descr="外3地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67325" y="377825"/>
                <a:ext cx="889000" cy="280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8" name="図 27">
              <a:hlinkClick r:id="rId5"/>
            </p:cNvPr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3200" y="71438"/>
              <a:ext cx="3813175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23676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87"/>
          <p:cNvGrpSpPr>
            <a:grpSpLocks/>
          </p:cNvGrpSpPr>
          <p:nvPr userDrawn="1"/>
        </p:nvGrpSpPr>
        <p:grpSpPr bwMode="auto">
          <a:xfrm>
            <a:off x="9104313" y="1438275"/>
            <a:ext cx="323850" cy="3562350"/>
            <a:chOff x="5735" y="906"/>
            <a:chExt cx="204" cy="2244"/>
          </a:xfrm>
        </p:grpSpPr>
        <p:sp>
          <p:nvSpPr>
            <p:cNvPr id="3" name="Text Box 36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2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endParaRPr lang="ja-JP" altLang="ja-JP" sz="1000" smtClean="0"/>
            </a:p>
          </p:txBody>
        </p:sp>
        <p:grpSp>
          <p:nvGrpSpPr>
            <p:cNvPr id="1083" name="Group 80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2244"/>
              <a:chOff x="5848" y="906"/>
              <a:chExt cx="91" cy="2244"/>
            </a:xfrm>
          </p:grpSpPr>
          <p:sp>
            <p:nvSpPr>
              <p:cNvPr id="1084" name="Line 3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22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" name="Text Box 44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983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  <p:grpSp>
        <p:nvGrpSpPr>
          <p:cNvPr id="1027" name="Group 93"/>
          <p:cNvGrpSpPr>
            <a:grpSpLocks/>
          </p:cNvGrpSpPr>
          <p:nvPr userDrawn="1"/>
        </p:nvGrpSpPr>
        <p:grpSpPr bwMode="auto">
          <a:xfrm>
            <a:off x="1079500" y="1079500"/>
            <a:ext cx="8280400" cy="11417300"/>
            <a:chOff x="680" y="680"/>
            <a:chExt cx="5216" cy="7192"/>
          </a:xfrm>
        </p:grpSpPr>
        <p:sp>
          <p:nvSpPr>
            <p:cNvPr id="1068" name="Line 24"/>
            <p:cNvSpPr>
              <a:spLocks noChangeShapeType="1"/>
            </p:cNvSpPr>
            <p:nvPr userDrawn="1"/>
          </p:nvSpPr>
          <p:spPr bwMode="auto">
            <a:xfrm>
              <a:off x="680" y="5395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9" name="Line 25"/>
            <p:cNvSpPr>
              <a:spLocks noChangeShapeType="1"/>
            </p:cNvSpPr>
            <p:nvPr userDrawn="1"/>
          </p:nvSpPr>
          <p:spPr bwMode="auto">
            <a:xfrm>
              <a:off x="680" y="3150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70" name="Group 26"/>
            <p:cNvGrpSpPr>
              <a:grpSpLocks/>
            </p:cNvGrpSpPr>
            <p:nvPr userDrawn="1"/>
          </p:nvGrpSpPr>
          <p:grpSpPr bwMode="auto">
            <a:xfrm>
              <a:off x="680" y="680"/>
              <a:ext cx="5216" cy="7192"/>
              <a:chOff x="680" y="680"/>
              <a:chExt cx="5216" cy="7192"/>
            </a:xfrm>
          </p:grpSpPr>
          <p:sp>
            <p:nvSpPr>
              <p:cNvPr id="1071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2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3" name="Line 9"/>
              <p:cNvSpPr>
                <a:spLocks noChangeShapeType="1"/>
              </p:cNvSpPr>
              <p:nvPr userDrawn="1"/>
            </p:nvSpPr>
            <p:spPr bwMode="auto">
              <a:xfrm>
                <a:off x="680" y="77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4" name="Line 10"/>
              <p:cNvSpPr>
                <a:spLocks noChangeShapeType="1"/>
              </p:cNvSpPr>
              <p:nvPr userDrawn="1"/>
            </p:nvSpPr>
            <p:spPr bwMode="auto">
              <a:xfrm>
                <a:off x="680" y="76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" name="Line 11"/>
              <p:cNvSpPr>
                <a:spLocks noChangeShapeType="1"/>
              </p:cNvSpPr>
              <p:nvPr userDrawn="1"/>
            </p:nvSpPr>
            <p:spPr bwMode="auto">
              <a:xfrm>
                <a:off x="680" y="4273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7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" name="Line 14"/>
              <p:cNvSpPr>
                <a:spLocks noChangeShapeType="1"/>
              </p:cNvSpPr>
              <p:nvPr userDrawn="1"/>
            </p:nvSpPr>
            <p:spPr bwMode="auto">
              <a:xfrm>
                <a:off x="5735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9" name="Line 15"/>
              <p:cNvSpPr>
                <a:spLocks noChangeShapeType="1"/>
              </p:cNvSpPr>
              <p:nvPr userDrawn="1"/>
            </p:nvSpPr>
            <p:spPr bwMode="auto">
              <a:xfrm>
                <a:off x="566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0" name="Line 16"/>
              <p:cNvSpPr>
                <a:spLocks noChangeShapeType="1"/>
              </p:cNvSpPr>
              <p:nvPr userDrawn="1"/>
            </p:nvSpPr>
            <p:spPr bwMode="auto">
              <a:xfrm>
                <a:off x="3288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1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4897" cy="6869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1200" smtClean="0"/>
              <a:t>裏</a:t>
            </a:r>
          </a:p>
        </p:txBody>
      </p:sp>
      <p:sp>
        <p:nvSpPr>
          <p:cNvPr id="1046" name="Oval 22"/>
          <p:cNvSpPr>
            <a:spLocks noChangeArrowheads="1"/>
          </p:cNvSpPr>
          <p:nvPr userDrawn="1"/>
        </p:nvSpPr>
        <p:spPr bwMode="auto">
          <a:xfrm>
            <a:off x="91440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天</a:t>
            </a:r>
          </a:p>
        </p:txBody>
      </p:sp>
      <p:sp>
        <p:nvSpPr>
          <p:cNvPr id="1047" name="Oval 23"/>
          <p:cNvSpPr>
            <a:spLocks noChangeArrowheads="1"/>
          </p:cNvSpPr>
          <p:nvPr userDrawn="1"/>
        </p:nvSpPr>
        <p:spPr bwMode="auto">
          <a:xfrm>
            <a:off x="9144000" y="122809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地</a:t>
            </a:r>
          </a:p>
        </p:txBody>
      </p:sp>
      <p:sp>
        <p:nvSpPr>
          <p:cNvPr id="1076" name="Text Box 52"/>
          <p:cNvSpPr txBox="1">
            <a:spLocks noChangeArrowheads="1"/>
          </p:cNvSpPr>
          <p:nvPr userDrawn="1"/>
        </p:nvSpPr>
        <p:spPr bwMode="auto">
          <a:xfrm>
            <a:off x="9396413" y="444976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sp>
        <p:nvSpPr>
          <p:cNvPr id="1078" name="Text Box 54"/>
          <p:cNvSpPr txBox="1">
            <a:spLocks noChangeArrowheads="1"/>
          </p:cNvSpPr>
          <p:nvPr userDrawn="1"/>
        </p:nvSpPr>
        <p:spPr bwMode="auto">
          <a:xfrm>
            <a:off x="9396413" y="802481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grpSp>
        <p:nvGrpSpPr>
          <p:cNvPr id="1034" name="Group 88"/>
          <p:cNvGrpSpPr>
            <a:grpSpLocks/>
          </p:cNvGrpSpPr>
          <p:nvPr userDrawn="1"/>
        </p:nvGrpSpPr>
        <p:grpSpPr bwMode="auto">
          <a:xfrm>
            <a:off x="9104313" y="5000625"/>
            <a:ext cx="323850" cy="3563938"/>
            <a:chOff x="5735" y="3150"/>
            <a:chExt cx="204" cy="2245"/>
          </a:xfrm>
        </p:grpSpPr>
        <p:sp>
          <p:nvSpPr>
            <p:cNvPr id="1061" name="Text Box 37"/>
            <p:cNvSpPr txBox="1">
              <a:spLocks noChangeArrowheads="1"/>
            </p:cNvSpPr>
            <p:nvPr userDrawn="1"/>
          </p:nvSpPr>
          <p:spPr bwMode="auto">
            <a:xfrm>
              <a:off x="5735" y="3151"/>
              <a:ext cx="113" cy="2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r">
                <a:spcBef>
                  <a:spcPct val="50000"/>
                </a:spcBef>
                <a:defRPr/>
              </a:pPr>
              <a:endParaRPr lang="ja-JP" altLang="ja-JP" sz="1000" smtClean="0"/>
            </a:p>
          </p:txBody>
        </p:sp>
        <p:grpSp>
          <p:nvGrpSpPr>
            <p:cNvPr id="1042" name="Group 81"/>
            <p:cNvGrpSpPr>
              <a:grpSpLocks/>
            </p:cNvGrpSpPr>
            <p:nvPr userDrawn="1"/>
          </p:nvGrpSpPr>
          <p:grpSpPr bwMode="auto">
            <a:xfrm>
              <a:off x="5848" y="3150"/>
              <a:ext cx="91" cy="2244"/>
              <a:chOff x="5848" y="906"/>
              <a:chExt cx="91" cy="2244"/>
            </a:xfrm>
          </p:grpSpPr>
          <p:sp>
            <p:nvSpPr>
              <p:cNvPr id="1043" name="Line 82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22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07" name="Text Box 83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983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  <p:grpSp>
        <p:nvGrpSpPr>
          <p:cNvPr id="1035" name="Group 89"/>
          <p:cNvGrpSpPr>
            <a:grpSpLocks/>
          </p:cNvGrpSpPr>
          <p:nvPr userDrawn="1"/>
        </p:nvGrpSpPr>
        <p:grpSpPr bwMode="auto">
          <a:xfrm>
            <a:off x="9104313" y="8564563"/>
            <a:ext cx="323850" cy="3562350"/>
            <a:chOff x="5735" y="5395"/>
            <a:chExt cx="204" cy="2244"/>
          </a:xfrm>
        </p:grpSpPr>
        <p:sp>
          <p:nvSpPr>
            <p:cNvPr id="1062" name="Text Box 38"/>
            <p:cNvSpPr txBox="1">
              <a:spLocks noChangeArrowheads="1"/>
            </p:cNvSpPr>
            <p:nvPr userDrawn="1"/>
          </p:nvSpPr>
          <p:spPr bwMode="auto">
            <a:xfrm>
              <a:off x="5735" y="5395"/>
              <a:ext cx="113" cy="2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endParaRPr lang="ja-JP" altLang="ja-JP" sz="1000" smtClean="0"/>
            </a:p>
          </p:txBody>
        </p:sp>
        <p:grpSp>
          <p:nvGrpSpPr>
            <p:cNvPr id="1038" name="Group 84"/>
            <p:cNvGrpSpPr>
              <a:grpSpLocks/>
            </p:cNvGrpSpPr>
            <p:nvPr userDrawn="1"/>
          </p:nvGrpSpPr>
          <p:grpSpPr bwMode="auto">
            <a:xfrm>
              <a:off x="5848" y="5395"/>
              <a:ext cx="91" cy="2244"/>
              <a:chOff x="5848" y="906"/>
              <a:chExt cx="91" cy="2244"/>
            </a:xfrm>
          </p:grpSpPr>
          <p:sp>
            <p:nvSpPr>
              <p:cNvPr id="1039" name="Line 85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22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0" name="Text Box 86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983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10</cp:revision>
  <dcterms:created xsi:type="dcterms:W3CDTF">2010-06-02T02:46:13Z</dcterms:created>
  <dcterms:modified xsi:type="dcterms:W3CDTF">2015-08-25T07:44:10Z</dcterms:modified>
</cp:coreProperties>
</file>