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966" y="6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 userDrawn="1"/>
        </p:nvGrpSpPr>
        <p:grpSpPr>
          <a:xfrm>
            <a:off x="0" y="53975"/>
            <a:ext cx="12126913" cy="8942388"/>
            <a:chOff x="0" y="53975"/>
            <a:chExt cx="12126913" cy="8942388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12126913" cy="8942388"/>
              <a:chOff x="0" y="53975"/>
              <a:chExt cx="12126913" cy="8942388"/>
            </a:xfrm>
          </p:grpSpPr>
          <p:grpSp>
            <p:nvGrpSpPr>
              <p:cNvPr id="3" name="Group 120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12126913" cy="8942388"/>
                <a:chOff x="0" y="34"/>
                <a:chExt cx="7639" cy="5633"/>
              </a:xfrm>
            </p:grpSpPr>
            <p:grpSp>
              <p:nvGrpSpPr>
                <p:cNvPr id="5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7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6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7" name="Group 94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4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左 裏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外３つ折（</a:t>
                    </a:r>
                    <a:r>
                      <a:rPr lang="en-US" altLang="ja-JP" sz="800" smtClean="0"/>
                      <a:t>Z</a:t>
                    </a:r>
                    <a:r>
                      <a:rPr lang="ja-JP" altLang="en-US" sz="800" smtClean="0"/>
                      <a:t>折り）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</a:t>
                    </a:r>
                    <a:r>
                      <a:rPr lang="en-US" altLang="ja-JP" sz="700" smtClean="0"/>
                      <a:t>99×210mm</a:t>
                    </a:r>
                  </a:p>
                </p:txBody>
              </p:sp>
              <p:sp>
                <p:nvSpPr>
                  <p:cNvPr id="25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6" name="Picture 91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8" name="Group 117"/>
                <p:cNvGrpSpPr>
                  <a:grpSpLocks/>
                </p:cNvGrpSpPr>
                <p:nvPr userDrawn="1"/>
              </p:nvGrpSpPr>
              <p:grpSpPr bwMode="auto">
                <a:xfrm>
                  <a:off x="39" y="974"/>
                  <a:ext cx="7532" cy="4625"/>
                  <a:chOff x="39" y="974"/>
                  <a:chExt cx="7532" cy="4625"/>
                </a:xfrm>
              </p:grpSpPr>
              <p:grpSp>
                <p:nvGrpSpPr>
                  <p:cNvPr id="17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2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8" name="Group 116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4" y="974"/>
                    <a:ext cx="6597" cy="4625"/>
                    <a:chOff x="974" y="974"/>
                    <a:chExt cx="6597" cy="4625"/>
                  </a:xfrm>
                </p:grpSpPr>
                <p:sp>
                  <p:nvSpPr>
                    <p:cNvPr id="19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4" y="974"/>
                      <a:ext cx="2108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0" name="Rectangle 9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3219" y="974"/>
                      <a:ext cx="2108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" name="Rectangle 10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463" y="974"/>
                      <a:ext cx="2108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9" name="Group 119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7600" cy="4839"/>
                  <a:chOff x="39" y="828"/>
                  <a:chExt cx="7600" cy="4839"/>
                </a:xfrm>
              </p:grpSpPr>
              <p:grpSp>
                <p:nvGrpSpPr>
                  <p:cNvPr id="10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5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1" name="Group 11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6" y="906"/>
                    <a:ext cx="6733" cy="4761"/>
                    <a:chOff x="906" y="906"/>
                    <a:chExt cx="6733" cy="4761"/>
                  </a:xfrm>
                </p:grpSpPr>
                <p:sp>
                  <p:nvSpPr>
                    <p:cNvPr id="12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6" y="906"/>
                      <a:ext cx="2244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3" name="Rectangle 9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3151" y="906"/>
                      <a:ext cx="2244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4" name="Rectangle 103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395" y="906"/>
                      <a:ext cx="2244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4" name="Picture 121" descr="外3左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26075" y="104775"/>
                <a:ext cx="244475" cy="773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9" name="図 28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4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34396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Text Box 67"/>
          <p:cNvSpPr txBox="1">
            <a:spLocks noChangeArrowheads="1"/>
          </p:cNvSpPr>
          <p:nvPr userDrawn="1"/>
        </p:nvSpPr>
        <p:spPr bwMode="auto">
          <a:xfrm>
            <a:off x="10075863" y="1006475"/>
            <a:ext cx="503237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ja-JP" sz="800" smtClean="0"/>
              <a:t>100mm</a:t>
            </a:r>
          </a:p>
        </p:txBody>
      </p:sp>
      <p:sp>
        <p:nvSpPr>
          <p:cNvPr id="1090" name="Text Box 66"/>
          <p:cNvSpPr txBox="1">
            <a:spLocks noChangeArrowheads="1"/>
          </p:cNvSpPr>
          <p:nvPr userDrawn="1"/>
        </p:nvSpPr>
        <p:spPr bwMode="auto">
          <a:xfrm>
            <a:off x="6477000" y="1006475"/>
            <a:ext cx="50323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ja-JP" sz="800" smtClean="0"/>
              <a:t>100mm</a:t>
            </a:r>
          </a:p>
        </p:txBody>
      </p:sp>
      <p:grpSp>
        <p:nvGrpSpPr>
          <p:cNvPr id="1028" name="Group 112"/>
          <p:cNvGrpSpPr>
            <a:grpSpLocks/>
          </p:cNvGrpSpPr>
          <p:nvPr userDrawn="1"/>
        </p:nvGrpSpPr>
        <p:grpSpPr bwMode="auto">
          <a:xfrm>
            <a:off x="1438275" y="1006475"/>
            <a:ext cx="3562350" cy="323850"/>
            <a:chOff x="906" y="634"/>
            <a:chExt cx="2244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3" name="Group 105"/>
            <p:cNvGrpSpPr>
              <a:grpSpLocks/>
            </p:cNvGrpSpPr>
            <p:nvPr userDrawn="1"/>
          </p:nvGrpSpPr>
          <p:grpSpPr bwMode="auto">
            <a:xfrm>
              <a:off x="906" y="634"/>
              <a:ext cx="2244" cy="91"/>
              <a:chOff x="906" y="634"/>
              <a:chExt cx="2244" cy="91"/>
            </a:xfrm>
          </p:grpSpPr>
          <p:sp>
            <p:nvSpPr>
              <p:cNvPr id="4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8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29" name="Group 115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71" name="Line 55"/>
            <p:cNvSpPr>
              <a:spLocks noChangeShapeType="1"/>
            </p:cNvSpPr>
            <p:nvPr userDrawn="1"/>
          </p:nvSpPr>
          <p:spPr bwMode="auto">
            <a:xfrm>
              <a:off x="3150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2" name="Line 56"/>
            <p:cNvSpPr>
              <a:spLocks noChangeShapeType="1"/>
            </p:cNvSpPr>
            <p:nvPr userDrawn="1"/>
          </p:nvSpPr>
          <p:spPr bwMode="auto">
            <a:xfrm>
              <a:off x="539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73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74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6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8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9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0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122809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12280900" y="91440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4457700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016875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6" name="Group 113"/>
          <p:cNvGrpSpPr>
            <a:grpSpLocks/>
          </p:cNvGrpSpPr>
          <p:nvPr userDrawn="1"/>
        </p:nvGrpSpPr>
        <p:grpSpPr bwMode="auto">
          <a:xfrm>
            <a:off x="5002213" y="1006475"/>
            <a:ext cx="3562350" cy="323850"/>
            <a:chOff x="3151" y="634"/>
            <a:chExt cx="2244" cy="204"/>
          </a:xfrm>
        </p:grpSpPr>
        <p:sp>
          <p:nvSpPr>
            <p:cNvPr id="1086" name="Text Box 62"/>
            <p:cNvSpPr txBox="1">
              <a:spLocks noChangeArrowheads="1"/>
            </p:cNvSpPr>
            <p:nvPr userDrawn="1"/>
          </p:nvSpPr>
          <p:spPr bwMode="auto">
            <a:xfrm>
              <a:off x="3151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4" name="Group 106"/>
            <p:cNvGrpSpPr>
              <a:grpSpLocks/>
            </p:cNvGrpSpPr>
            <p:nvPr userDrawn="1"/>
          </p:nvGrpSpPr>
          <p:grpSpPr bwMode="auto">
            <a:xfrm>
              <a:off x="3151" y="634"/>
              <a:ext cx="2244" cy="91"/>
              <a:chOff x="906" y="634"/>
              <a:chExt cx="2244" cy="91"/>
            </a:xfrm>
          </p:grpSpPr>
          <p:sp>
            <p:nvSpPr>
              <p:cNvPr id="6" name="Line 107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2" name="Text Box 108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37" name="Group 114"/>
          <p:cNvGrpSpPr>
            <a:grpSpLocks/>
          </p:cNvGrpSpPr>
          <p:nvPr userDrawn="1"/>
        </p:nvGrpSpPr>
        <p:grpSpPr bwMode="auto">
          <a:xfrm>
            <a:off x="8564563" y="1006475"/>
            <a:ext cx="3562350" cy="323850"/>
            <a:chOff x="5395" y="634"/>
            <a:chExt cx="2244" cy="204"/>
          </a:xfrm>
        </p:grpSpPr>
        <p:sp>
          <p:nvSpPr>
            <p:cNvPr id="1087" name="Text Box 63"/>
            <p:cNvSpPr txBox="1">
              <a:spLocks noChangeArrowheads="1"/>
            </p:cNvSpPr>
            <p:nvPr userDrawn="1"/>
          </p:nvSpPr>
          <p:spPr bwMode="auto">
            <a:xfrm>
              <a:off x="5395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0" name="Group 109"/>
            <p:cNvGrpSpPr>
              <a:grpSpLocks/>
            </p:cNvGrpSpPr>
            <p:nvPr userDrawn="1"/>
          </p:nvGrpSpPr>
          <p:grpSpPr bwMode="auto">
            <a:xfrm>
              <a:off x="5395" y="634"/>
              <a:ext cx="2244" cy="91"/>
              <a:chOff x="906" y="634"/>
              <a:chExt cx="2244" cy="91"/>
            </a:xfrm>
          </p:grpSpPr>
          <p:sp>
            <p:nvSpPr>
              <p:cNvPr id="1041" name="Line 110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5" name="Text Box 111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10</cp:revision>
  <dcterms:created xsi:type="dcterms:W3CDTF">2010-06-02T01:56:44Z</dcterms:created>
  <dcterms:modified xsi:type="dcterms:W3CDTF">2015-08-25T08:17:39Z</dcterms:modified>
</cp:coreProperties>
</file>