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0366375" cy="12069763"/>
            <a:chOff x="0" y="53975"/>
            <a:chExt cx="10366375" cy="12069763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69763"/>
              <a:chOff x="0" y="53975"/>
              <a:chExt cx="8997950" cy="12069763"/>
            </a:xfrm>
          </p:grpSpPr>
          <p:grpSp>
            <p:nvGrpSpPr>
              <p:cNvPr id="3" name="Group 107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69763"/>
                <a:chOff x="0" y="34"/>
                <a:chExt cx="5668" cy="760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天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05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5"/>
                  <a:chOff x="39" y="975"/>
                  <a:chExt cx="5561" cy="659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0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5"/>
                    <a:chOff x="975" y="975"/>
                    <a:chExt cx="4625" cy="659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2657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4342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6024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09"/>
                  <a:chOff x="39" y="828"/>
                  <a:chExt cx="5629" cy="680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0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1"/>
                    <a:chOff x="907" y="906"/>
                    <a:chExt cx="4761" cy="673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7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2588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7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4273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8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955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08" descr="巻き4天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89563" y="377825"/>
                <a:ext cx="766762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83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92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93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77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9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9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48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9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44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6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40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1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9</cp:revision>
  <dcterms:created xsi:type="dcterms:W3CDTF">2010-06-02T02:46:13Z</dcterms:created>
  <dcterms:modified xsi:type="dcterms:W3CDTF">2015-08-25T07:39:21Z</dcterms:modified>
</cp:coreProperties>
</file>