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2123738" cy="8942388"/>
            <a:chOff x="0" y="53975"/>
            <a:chExt cx="12123738" cy="8942388"/>
          </a:xfrm>
        </p:grpSpPr>
        <p:grpSp>
          <p:nvGrpSpPr>
            <p:cNvPr id="30" name="グループ化 29"/>
            <p:cNvGrpSpPr/>
            <p:nvPr userDrawn="1"/>
          </p:nvGrpSpPr>
          <p:grpSpPr>
            <a:xfrm>
              <a:off x="0" y="53975"/>
              <a:ext cx="12123738" cy="8942388"/>
              <a:chOff x="0" y="53975"/>
              <a:chExt cx="12123738" cy="8942388"/>
            </a:xfrm>
          </p:grpSpPr>
          <p:grpSp>
            <p:nvGrpSpPr>
              <p:cNvPr id="2" name="Group 13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3738" cy="8942388"/>
                <a:chOff x="0" y="34"/>
                <a:chExt cx="7637" cy="5633"/>
              </a:xfrm>
            </p:grpSpPr>
            <p:grpSp>
              <p:nvGrpSpPr>
                <p:cNvPr id="3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7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4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4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右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5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6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6" name="Group 130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0" cy="4625"/>
                  <a:chOff x="39" y="974"/>
                  <a:chExt cx="7530" cy="4625"/>
                </a:xfrm>
              </p:grpSpPr>
              <p:grpSp>
                <p:nvGrpSpPr>
                  <p:cNvPr id="16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2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7" name="Group 129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5" cy="4625"/>
                    <a:chOff x="974" y="974"/>
                    <a:chExt cx="6595" cy="4625"/>
                  </a:xfrm>
                </p:grpSpPr>
                <p:sp>
                  <p:nvSpPr>
                    <p:cNvPr id="18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10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656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0" name="Rectangle 10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341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10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6023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" name="Group 13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598" cy="4839"/>
                  <a:chOff x="39" y="828"/>
                  <a:chExt cx="7598" cy="4839"/>
                </a:xfrm>
              </p:grpSpPr>
              <p:grpSp>
                <p:nvGrpSpPr>
                  <p:cNvPr id="8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4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9" name="Group 13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1" cy="4761"/>
                    <a:chOff x="906" y="906"/>
                    <a:chExt cx="6731" cy="4761"/>
                  </a:xfrm>
                </p:grpSpPr>
                <p:sp>
                  <p:nvSpPr>
                    <p:cNvPr id="10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1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588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2" name="Rectangle 10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273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11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955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29" name="Picture 135" descr="巻き4右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8138" y="107950"/>
                <a:ext cx="244475" cy="755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30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28302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2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92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93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7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8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9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48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9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4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5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0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1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14</cp:revision>
  <dcterms:created xsi:type="dcterms:W3CDTF">2010-06-02T01:56:44Z</dcterms:created>
  <dcterms:modified xsi:type="dcterms:W3CDTF">2015-08-25T08:22:42Z</dcterms:modified>
</cp:coreProperties>
</file>