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08" descr="巻き4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9563" y="377825"/>
                <a:ext cx="766762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419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2010-06-02T02:46:13Z</dcterms:created>
  <dcterms:modified xsi:type="dcterms:W3CDTF">2015-08-25T07:39:24Z</dcterms:modified>
</cp:coreProperties>
</file>