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pic>
          <p:nvPicPr>
            <p:cNvPr id="2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グループ化 30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3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4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8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5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6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5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6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7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7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7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3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8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19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8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9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0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1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2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30" name="Picture 135" descr="巻き4右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8138" y="107950"/>
                <a:ext cx="244475" cy="755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2692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2010-06-02T01:56:44Z</dcterms:created>
  <dcterms:modified xsi:type="dcterms:W3CDTF">2015-08-25T08:22:43Z</dcterms:modified>
</cp:coreProperties>
</file>