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522" y="-72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 userDrawn="1"/>
        </p:nvGrpSpPr>
        <p:grpSpPr>
          <a:xfrm>
            <a:off x="0" y="53975"/>
            <a:ext cx="12123738" cy="8942388"/>
            <a:chOff x="0" y="53975"/>
            <a:chExt cx="12123738" cy="8942388"/>
          </a:xfrm>
        </p:grpSpPr>
        <p:grpSp>
          <p:nvGrpSpPr>
            <p:cNvPr id="2" name="グループ化 1"/>
            <p:cNvGrpSpPr/>
            <p:nvPr userDrawn="1"/>
          </p:nvGrpSpPr>
          <p:grpSpPr>
            <a:xfrm>
              <a:off x="0" y="53975"/>
              <a:ext cx="12123738" cy="8942388"/>
              <a:chOff x="0" y="53975"/>
              <a:chExt cx="12123738" cy="8942388"/>
            </a:xfrm>
          </p:grpSpPr>
          <p:grpSp>
            <p:nvGrpSpPr>
              <p:cNvPr id="3" name="Group 134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12123738" cy="8942388"/>
                <a:chOff x="0" y="34"/>
                <a:chExt cx="7637" cy="5633"/>
              </a:xfrm>
            </p:grpSpPr>
            <p:grpSp>
              <p:nvGrpSpPr>
                <p:cNvPr id="5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9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" name="Text Box 7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6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7" name="Group 94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6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左 裏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巻き</a:t>
                    </a:r>
                    <a:r>
                      <a:rPr lang="en-US" altLang="ja-JP" sz="800" smtClean="0"/>
                      <a:t>4</a:t>
                    </a:r>
                    <a:r>
                      <a:rPr lang="ja-JP" altLang="en-US" sz="800" smtClean="0"/>
                      <a:t>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 </a:t>
                    </a:r>
                    <a:r>
                      <a:rPr lang="en-US" altLang="ja-JP" sz="700" smtClean="0"/>
                      <a:t>74.25×210mm</a:t>
                    </a:r>
                  </a:p>
                </p:txBody>
              </p:sp>
              <p:sp>
                <p:nvSpPr>
                  <p:cNvPr id="27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8" name="Picture 91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8" name="Group 130"/>
                <p:cNvGrpSpPr>
                  <a:grpSpLocks/>
                </p:cNvGrpSpPr>
                <p:nvPr userDrawn="1"/>
              </p:nvGrpSpPr>
              <p:grpSpPr bwMode="auto">
                <a:xfrm>
                  <a:off x="39" y="974"/>
                  <a:ext cx="7530" cy="4625"/>
                  <a:chOff x="39" y="974"/>
                  <a:chExt cx="7530" cy="4625"/>
                </a:xfrm>
              </p:grpSpPr>
              <p:grpSp>
                <p:nvGrpSpPr>
                  <p:cNvPr id="18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4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" name="Text Box 7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9" name="Group 129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4" y="974"/>
                    <a:ext cx="6595" cy="4625"/>
                    <a:chOff x="974" y="974"/>
                    <a:chExt cx="6595" cy="4625"/>
                  </a:xfrm>
                </p:grpSpPr>
                <p:sp>
                  <p:nvSpPr>
                    <p:cNvPr id="20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4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1" name="Rectangle 10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2656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2" name="Rectangle 106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341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3" name="Rectangle 10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6023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9" name="Group 132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7598" cy="4839"/>
                  <a:chOff x="39" y="828"/>
                  <a:chExt cx="7598" cy="4839"/>
                </a:xfrm>
              </p:grpSpPr>
              <p:grpSp>
                <p:nvGrpSpPr>
                  <p:cNvPr id="10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6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" name="Text Box 7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1" name="Group 131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6" y="906"/>
                    <a:ext cx="6731" cy="4761"/>
                    <a:chOff x="906" y="906"/>
                    <a:chExt cx="6731" cy="4761"/>
                  </a:xfrm>
                </p:grpSpPr>
                <p:sp>
                  <p:nvSpPr>
                    <p:cNvPr id="12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6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3" name="Rectangle 10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2588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4" name="Rectangle 107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273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5" name="Rectangle 11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955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pic>
            <p:nvPicPr>
              <p:cNvPr id="4" name="Picture 136" descr="巻き4右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18138" y="107950"/>
                <a:ext cx="244475" cy="755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" name="図 30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14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57602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12"/>
          <p:cNvGrpSpPr>
            <a:grpSpLocks/>
          </p:cNvGrpSpPr>
          <p:nvPr userDrawn="1"/>
        </p:nvGrpSpPr>
        <p:grpSpPr bwMode="auto">
          <a:xfrm>
            <a:off x="1438275" y="1006475"/>
            <a:ext cx="2670175" cy="323850"/>
            <a:chOff x="906" y="634"/>
            <a:chExt cx="1682" cy="204"/>
          </a:xfrm>
        </p:grpSpPr>
        <p:sp>
          <p:nvSpPr>
            <p:cNvPr id="2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92" name="Group 111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93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7" name="Group 133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77" name="Line 55"/>
            <p:cNvSpPr>
              <a:spLocks noChangeShapeType="1"/>
            </p:cNvSpPr>
            <p:nvPr userDrawn="1"/>
          </p:nvSpPr>
          <p:spPr bwMode="auto">
            <a:xfrm>
              <a:off x="2588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8" name="Line 56"/>
            <p:cNvSpPr>
              <a:spLocks noChangeShapeType="1"/>
            </p:cNvSpPr>
            <p:nvPr userDrawn="1"/>
          </p:nvSpPr>
          <p:spPr bwMode="auto">
            <a:xfrm>
              <a:off x="595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79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80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4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6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7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8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0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裏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122809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12280900" y="91440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357028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913813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4" name="Group 113"/>
          <p:cNvGrpSpPr>
            <a:grpSpLocks/>
          </p:cNvGrpSpPr>
          <p:nvPr userDrawn="1"/>
        </p:nvGrpSpPr>
        <p:grpSpPr bwMode="auto">
          <a:xfrm>
            <a:off x="4108450" y="1006475"/>
            <a:ext cx="2670175" cy="323850"/>
            <a:chOff x="906" y="634"/>
            <a:chExt cx="1682" cy="204"/>
          </a:xfrm>
        </p:grpSpPr>
        <p:sp>
          <p:nvSpPr>
            <p:cNvPr id="1138" name="Text Box 11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8" name="Group 11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9" name="Line 11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1" name="Text Box 11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118"/>
          <p:cNvGrpSpPr>
            <a:grpSpLocks/>
          </p:cNvGrpSpPr>
          <p:nvPr userDrawn="1"/>
        </p:nvGrpSpPr>
        <p:grpSpPr bwMode="auto">
          <a:xfrm>
            <a:off x="6783388" y="1006475"/>
            <a:ext cx="2670175" cy="323850"/>
            <a:chOff x="906" y="634"/>
            <a:chExt cx="1682" cy="204"/>
          </a:xfrm>
        </p:grpSpPr>
        <p:sp>
          <p:nvSpPr>
            <p:cNvPr id="1143" name="Text Box 119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4" name="Group 120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5" name="Line 121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6" name="Text Box 122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6" name="Group 123"/>
          <p:cNvGrpSpPr>
            <a:grpSpLocks/>
          </p:cNvGrpSpPr>
          <p:nvPr userDrawn="1"/>
        </p:nvGrpSpPr>
        <p:grpSpPr bwMode="auto">
          <a:xfrm>
            <a:off x="9453563" y="1006475"/>
            <a:ext cx="2670175" cy="323850"/>
            <a:chOff x="906" y="634"/>
            <a:chExt cx="1682" cy="204"/>
          </a:xfrm>
        </p:grpSpPr>
        <p:sp>
          <p:nvSpPr>
            <p:cNvPr id="1148" name="Text Box 12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0" name="Group 12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1" name="Line 12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" name="Text Box 12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52" name="Text Box 128"/>
          <p:cNvSpPr txBox="1">
            <a:spLocks noChangeArrowheads="1"/>
          </p:cNvSpPr>
          <p:nvPr userDrawn="1"/>
        </p:nvSpPr>
        <p:spPr bwMode="auto">
          <a:xfrm>
            <a:off x="624363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11</cp:revision>
  <dcterms:created xsi:type="dcterms:W3CDTF">2010-06-02T01:56:44Z</dcterms:created>
  <dcterms:modified xsi:type="dcterms:W3CDTF">2015-08-25T08:22:41Z</dcterms:modified>
</cp:coreProperties>
</file>