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440988" cy="135731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506" y="-72"/>
      </p:cViewPr>
      <p:guideLst>
        <p:guide orient="horz" pos="4275"/>
        <p:guide pos="328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hyperlink" Target="http://www.suprint.jp/studio/design_inquiry/regist.php" TargetMode="External"/><Relationship Id="rId4" Type="http://schemas.openxmlformats.org/officeDocument/2006/relationships/image" Target="../media/image3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グループ化 31"/>
          <p:cNvGrpSpPr/>
          <p:nvPr userDrawn="1"/>
        </p:nvGrpSpPr>
        <p:grpSpPr>
          <a:xfrm>
            <a:off x="0" y="53975"/>
            <a:ext cx="10366375" cy="12069763"/>
            <a:chOff x="0" y="53975"/>
            <a:chExt cx="10366375" cy="12069763"/>
          </a:xfrm>
        </p:grpSpPr>
        <p:grpSp>
          <p:nvGrpSpPr>
            <p:cNvPr id="2" name="グループ化 1"/>
            <p:cNvGrpSpPr/>
            <p:nvPr userDrawn="1"/>
          </p:nvGrpSpPr>
          <p:grpSpPr>
            <a:xfrm>
              <a:off x="0" y="53975"/>
              <a:ext cx="8997950" cy="12069763"/>
              <a:chOff x="0" y="53975"/>
              <a:chExt cx="8997950" cy="12069763"/>
            </a:xfrm>
          </p:grpSpPr>
          <p:grpSp>
            <p:nvGrpSpPr>
              <p:cNvPr id="3" name="Group 107"/>
              <p:cNvGrpSpPr>
                <a:grpSpLocks/>
              </p:cNvGrpSpPr>
              <p:nvPr userDrawn="1"/>
            </p:nvGrpSpPr>
            <p:grpSpPr bwMode="auto">
              <a:xfrm>
                <a:off x="0" y="53975"/>
                <a:ext cx="8997950" cy="12069763"/>
                <a:chOff x="0" y="34"/>
                <a:chExt cx="5668" cy="7603"/>
              </a:xfrm>
            </p:grpSpPr>
            <p:grpSp>
              <p:nvGrpSpPr>
                <p:cNvPr id="5" name="Group 71"/>
                <p:cNvGrpSpPr>
                  <a:grpSpLocks/>
                </p:cNvGrpSpPr>
                <p:nvPr userDrawn="1"/>
              </p:nvGrpSpPr>
              <p:grpSpPr bwMode="auto">
                <a:xfrm>
                  <a:off x="39" y="1764"/>
                  <a:ext cx="794" cy="340"/>
                  <a:chOff x="98" y="4958"/>
                  <a:chExt cx="1985" cy="850"/>
                </a:xfrm>
              </p:grpSpPr>
              <p:sp>
                <p:nvSpPr>
                  <p:cNvPr id="29" name="Line 72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5383"/>
                    <a:ext cx="71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" name="Text Box 73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4958"/>
                    <a:ext cx="1475" cy="850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フチ無印刷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</a:t>
                    </a:r>
                  </a:p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い線まで伸ばす。</a:t>
                    </a:r>
                    <a:endParaRPr lang="ja-JP" altLang="en-US" sz="1400" smtClean="0"/>
                  </a:p>
                </p:txBody>
              </p:sp>
            </p:grpSp>
            <p:pic>
              <p:nvPicPr>
                <p:cNvPr id="6" name="Picture 77" descr="ぬりたし説明"/>
                <p:cNvPicPr>
                  <a:picLocks noChangeAspect="1" noChangeArrowheads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2155"/>
                  <a:ext cx="641" cy="17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7" name="Group 65"/>
                <p:cNvGrpSpPr>
                  <a:grpSpLocks/>
                </p:cNvGrpSpPr>
                <p:nvPr userDrawn="1"/>
              </p:nvGrpSpPr>
              <p:grpSpPr bwMode="auto">
                <a:xfrm>
                  <a:off x="34" y="34"/>
                  <a:ext cx="3191" cy="567"/>
                  <a:chOff x="34" y="34"/>
                  <a:chExt cx="3191" cy="567"/>
                </a:xfrm>
              </p:grpSpPr>
              <p:sp>
                <p:nvSpPr>
                  <p:cNvPr id="26" name="Rectangle 6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34" y="34"/>
                    <a:ext cx="839" cy="56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lIns="36000" tIns="36000" rIns="36000" bIns="36000">
                    <a:normAutofit/>
                  </a:bodyPr>
                  <a:lstStyle>
                    <a:lvl1pPr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>
                      <a:defRPr/>
                    </a:pPr>
                    <a:r>
                      <a:rPr lang="en-US" altLang="ja-JP" sz="1100" smtClean="0"/>
                      <a:t>A4</a:t>
                    </a:r>
                    <a:r>
                      <a:rPr lang="ja-JP" altLang="en-US" sz="1100" smtClean="0"/>
                      <a:t>チラシ 地 裏</a:t>
                    </a:r>
                  </a:p>
                  <a:p>
                    <a:pPr>
                      <a:defRPr/>
                    </a:pPr>
                    <a:r>
                      <a:rPr lang="ja-JP" altLang="en-US" sz="800" smtClean="0"/>
                      <a:t>巻き</a:t>
                    </a:r>
                    <a:r>
                      <a:rPr lang="en-US" altLang="ja-JP" sz="800" smtClean="0"/>
                      <a:t>4</a:t>
                    </a:r>
                    <a:r>
                      <a:rPr lang="ja-JP" altLang="en-US" sz="800" smtClean="0"/>
                      <a:t>つ折</a:t>
                    </a:r>
                  </a:p>
                  <a:p>
                    <a:pPr>
                      <a:defRPr/>
                    </a:pPr>
                    <a:r>
                      <a:rPr lang="ja-JP" altLang="en-US" sz="700" smtClean="0"/>
                      <a:t>◎展開サイズ </a:t>
                    </a:r>
                    <a:r>
                      <a:rPr lang="en-US" altLang="ja-JP" sz="700" smtClean="0"/>
                      <a:t>297×210mm</a:t>
                    </a:r>
                  </a:p>
                  <a:p>
                    <a:pPr>
                      <a:defRPr/>
                    </a:pPr>
                    <a:r>
                      <a:rPr lang="en-US" altLang="ja-JP" sz="700" smtClean="0"/>
                      <a:t>◎</a:t>
                    </a:r>
                    <a:r>
                      <a:rPr lang="ja-JP" altLang="en-US" sz="700" smtClean="0"/>
                      <a:t>仕上りサイズ </a:t>
                    </a:r>
                    <a:r>
                      <a:rPr lang="en-US" altLang="ja-JP" sz="700" smtClean="0"/>
                      <a:t>74.25×210mm</a:t>
                    </a:r>
                  </a:p>
                </p:txBody>
              </p:sp>
              <p:sp>
                <p:nvSpPr>
                  <p:cNvPr id="27" name="Text Box 67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872" y="34"/>
                    <a:ext cx="2353" cy="56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lIns="36000" tIns="36000" rIns="36000" bIns="36000">
                    <a:normAutofit/>
                  </a:bodyPr>
                  <a:lstStyle>
                    <a:lvl1pPr marL="114300" indent="-1143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フチ無印刷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は、</a:t>
                    </a:r>
                    <a:r>
                      <a:rPr kumimoji="1" lang="ja-JP" altLang="ja-JP" sz="700" b="1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外側の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黒い線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まで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背景や画像を伸ばして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ください。（左下図参照）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切れては困る絵柄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文字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等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は、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内側の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水色の線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の中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に作成してください。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透過性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半透明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、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パターン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など変換が正常に出来ない場合があります。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用紙サイズの変更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、トンボの移動、変形などなさらないよう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お願いします。　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説明用の枠などは削除してください。（削除の仕方は同封の</a:t>
                    </a:r>
                    <a:r>
                      <a:rPr kumimoji="1" lang="en-US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でご確認いただけます。）</a:t>
                    </a:r>
                    <a:endParaRPr kumimoji="1" lang="en-US" altLang="ja-JP" sz="700" kern="1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endParaRP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en-US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を作成する際は、テンプレートと同じサイズで</a:t>
                    </a:r>
                    <a:r>
                      <a:rPr kumimoji="1" lang="en-US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が作成されている事をご確認ください。</a:t>
                    </a:r>
                    <a:endParaRPr kumimoji="1" lang="ja-JP" altLang="en-US" sz="700" kern="12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pic>
                <p:nvPicPr>
                  <p:cNvPr id="28" name="Picture 68" descr="新Suprintロゴ"/>
                  <p:cNvPicPr>
                    <a:picLocks noChangeAspect="1" noChangeArrowheads="1"/>
                  </p:cNvPicPr>
                  <p:nvPr userDrawn="1"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0" y="379"/>
                    <a:ext cx="342" cy="21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grpSp>
              <p:nvGrpSpPr>
                <p:cNvPr id="8" name="Group 105"/>
                <p:cNvGrpSpPr>
                  <a:grpSpLocks/>
                </p:cNvGrpSpPr>
                <p:nvPr userDrawn="1"/>
              </p:nvGrpSpPr>
              <p:grpSpPr bwMode="auto">
                <a:xfrm>
                  <a:off x="39" y="975"/>
                  <a:ext cx="5561" cy="6595"/>
                  <a:chOff x="39" y="975"/>
                  <a:chExt cx="5561" cy="6595"/>
                </a:xfrm>
              </p:grpSpPr>
              <p:grpSp>
                <p:nvGrpSpPr>
                  <p:cNvPr id="18" name="Group 68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1252"/>
                    <a:ext cx="930" cy="431"/>
                    <a:chOff x="98" y="3518"/>
                    <a:chExt cx="2325" cy="1077"/>
                  </a:xfrm>
                </p:grpSpPr>
                <p:sp>
                  <p:nvSpPr>
                    <p:cNvPr id="24" name="Line 69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4055"/>
                      <a:ext cx="105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FF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" name="Text Box 70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3518"/>
                      <a:ext cx="1475" cy="107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切れては困る物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はこの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水色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の線の内側に配置。</a:t>
                      </a:r>
                      <a:endParaRPr lang="ja-JP" altLang="en-US" sz="1400" smtClean="0"/>
                    </a:p>
                  </p:txBody>
                </p:sp>
              </p:grpSp>
              <p:grpSp>
                <p:nvGrpSpPr>
                  <p:cNvPr id="19" name="Group 103"/>
                  <p:cNvGrpSpPr>
                    <a:grpSpLocks/>
                  </p:cNvGrpSpPr>
                  <p:nvPr userDrawn="1"/>
                </p:nvGrpSpPr>
                <p:grpSpPr bwMode="auto">
                  <a:xfrm>
                    <a:off x="975" y="975"/>
                    <a:ext cx="4625" cy="6595"/>
                    <a:chOff x="975" y="975"/>
                    <a:chExt cx="4625" cy="6595"/>
                  </a:xfrm>
                </p:grpSpPr>
                <p:sp>
                  <p:nvSpPr>
                    <p:cNvPr id="20" name="Rectangle 20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5" y="975"/>
                      <a:ext cx="4625" cy="1546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1" name="Rectangle 74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5" y="2657"/>
                      <a:ext cx="4625" cy="1546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2" name="Rectangle 78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5" y="4342"/>
                      <a:ext cx="4625" cy="1546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3" name="Rectangle 81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5" y="6024"/>
                      <a:ext cx="4625" cy="1546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</p:grpSp>
            <p:grpSp>
              <p:nvGrpSpPr>
                <p:cNvPr id="9" name="Group 106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5629" cy="6809"/>
                  <a:chOff x="39" y="828"/>
                  <a:chExt cx="5629" cy="6809"/>
                </a:xfrm>
              </p:grpSpPr>
              <p:grpSp>
                <p:nvGrpSpPr>
                  <p:cNvPr id="10" name="Group 74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828"/>
                    <a:ext cx="862" cy="343"/>
                    <a:chOff x="98" y="2258"/>
                    <a:chExt cx="2155" cy="857"/>
                  </a:xfrm>
                </p:grpSpPr>
                <p:sp>
                  <p:nvSpPr>
                    <p:cNvPr id="16" name="Line 75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2688"/>
                      <a:ext cx="88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" name="Text Box 76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2258"/>
                      <a:ext cx="1475" cy="85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仕上がり位置。</a:t>
                      </a:r>
                    </a:p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青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い線でカットします。</a:t>
                      </a:r>
                      <a:endParaRPr lang="ja-JP" altLang="en-US" sz="1400" smtClean="0"/>
                    </a:p>
                  </p:txBody>
                </p:sp>
              </p:grpSp>
              <p:grpSp>
                <p:nvGrpSpPr>
                  <p:cNvPr id="11" name="Group 104"/>
                  <p:cNvGrpSpPr>
                    <a:grpSpLocks/>
                  </p:cNvGrpSpPr>
                  <p:nvPr userDrawn="1"/>
                </p:nvGrpSpPr>
                <p:grpSpPr bwMode="auto">
                  <a:xfrm>
                    <a:off x="907" y="906"/>
                    <a:ext cx="4761" cy="6731"/>
                    <a:chOff x="907" y="906"/>
                    <a:chExt cx="4761" cy="6731"/>
                  </a:xfrm>
                </p:grpSpPr>
                <p:sp>
                  <p:nvSpPr>
                    <p:cNvPr id="12" name="Rectangle 19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07" y="906"/>
                      <a:ext cx="4761" cy="1682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3" name="Rectangle 75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07" y="2588"/>
                      <a:ext cx="4761" cy="1682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4" name="Rectangle 79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07" y="4273"/>
                      <a:ext cx="4761" cy="1682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5" name="Rectangle 82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07" y="5955"/>
                      <a:ext cx="4761" cy="1682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</p:grpSp>
          </p:grpSp>
          <p:pic>
            <p:nvPicPr>
              <p:cNvPr id="4" name="Picture 109" descr="巻き4地"/>
              <p:cNvPicPr>
                <a:picLocks noChangeAspect="1" noChangeArrowheads="1"/>
              </p:cNvPicPr>
              <p:nvPr userDrawn="1"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00675" y="377825"/>
                <a:ext cx="755650" cy="2444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31" name="図 30">
              <a:hlinkClick r:id="rId5"/>
            </p:cNvPr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3200" y="71438"/>
              <a:ext cx="3813175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301269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85"/>
          <p:cNvGrpSpPr>
            <a:grpSpLocks/>
          </p:cNvGrpSpPr>
          <p:nvPr userDrawn="1"/>
        </p:nvGrpSpPr>
        <p:grpSpPr bwMode="auto">
          <a:xfrm>
            <a:off x="9104313" y="1438275"/>
            <a:ext cx="323850" cy="2670175"/>
            <a:chOff x="5735" y="906"/>
            <a:chExt cx="204" cy="1682"/>
          </a:xfrm>
        </p:grpSpPr>
        <p:sp>
          <p:nvSpPr>
            <p:cNvPr id="3" name="Text Box 36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1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92" name="Group 84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1682"/>
              <a:chOff x="5848" y="906"/>
              <a:chExt cx="91" cy="1682"/>
            </a:xfrm>
          </p:grpSpPr>
          <p:sp>
            <p:nvSpPr>
              <p:cNvPr id="1093" name="Line 39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16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" name="Text Box 44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702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27" name="Group 101"/>
          <p:cNvGrpSpPr>
            <a:grpSpLocks/>
          </p:cNvGrpSpPr>
          <p:nvPr userDrawn="1"/>
        </p:nvGrpSpPr>
        <p:grpSpPr bwMode="auto">
          <a:xfrm>
            <a:off x="1079500" y="1079500"/>
            <a:ext cx="8280400" cy="11417300"/>
            <a:chOff x="680" y="680"/>
            <a:chExt cx="5216" cy="7192"/>
          </a:xfrm>
        </p:grpSpPr>
        <p:sp>
          <p:nvSpPr>
            <p:cNvPr id="1077" name="Line 24"/>
            <p:cNvSpPr>
              <a:spLocks noChangeShapeType="1"/>
            </p:cNvSpPr>
            <p:nvPr userDrawn="1"/>
          </p:nvSpPr>
          <p:spPr bwMode="auto">
            <a:xfrm>
              <a:off x="680" y="5955"/>
              <a:ext cx="52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Line 25"/>
            <p:cNvSpPr>
              <a:spLocks noChangeShapeType="1"/>
            </p:cNvSpPr>
            <p:nvPr userDrawn="1"/>
          </p:nvSpPr>
          <p:spPr bwMode="auto">
            <a:xfrm>
              <a:off x="680" y="2588"/>
              <a:ext cx="52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79" name="Group 26"/>
            <p:cNvGrpSpPr>
              <a:grpSpLocks/>
            </p:cNvGrpSpPr>
            <p:nvPr userDrawn="1"/>
          </p:nvGrpSpPr>
          <p:grpSpPr bwMode="auto">
            <a:xfrm>
              <a:off x="680" y="680"/>
              <a:ext cx="5216" cy="7192"/>
              <a:chOff x="680" y="680"/>
              <a:chExt cx="5216" cy="7192"/>
            </a:xfrm>
          </p:grpSpPr>
          <p:sp>
            <p:nvSpPr>
              <p:cNvPr id="1080" name="Line 7"/>
              <p:cNvSpPr>
                <a:spLocks noChangeShapeType="1"/>
              </p:cNvSpPr>
              <p:nvPr userDrawn="1"/>
            </p:nvSpPr>
            <p:spPr bwMode="auto">
              <a:xfrm>
                <a:off x="680" y="839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1" name="Line 8"/>
              <p:cNvSpPr>
                <a:spLocks noChangeShapeType="1"/>
              </p:cNvSpPr>
              <p:nvPr userDrawn="1"/>
            </p:nvSpPr>
            <p:spPr bwMode="auto">
              <a:xfrm>
                <a:off x="680" y="907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2" name="Line 9"/>
              <p:cNvSpPr>
                <a:spLocks noChangeShapeType="1"/>
              </p:cNvSpPr>
              <p:nvPr userDrawn="1"/>
            </p:nvSpPr>
            <p:spPr bwMode="auto">
              <a:xfrm>
                <a:off x="680" y="7707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3" name="Line 10"/>
              <p:cNvSpPr>
                <a:spLocks noChangeShapeType="1"/>
              </p:cNvSpPr>
              <p:nvPr userDrawn="1"/>
            </p:nvSpPr>
            <p:spPr bwMode="auto">
              <a:xfrm>
                <a:off x="680" y="7639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4" name="Line 11"/>
              <p:cNvSpPr>
                <a:spLocks noChangeShapeType="1"/>
              </p:cNvSpPr>
              <p:nvPr userDrawn="1"/>
            </p:nvSpPr>
            <p:spPr bwMode="auto">
              <a:xfrm>
                <a:off x="680" y="4273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5" name="Line 12"/>
              <p:cNvSpPr>
                <a:spLocks noChangeShapeType="1"/>
              </p:cNvSpPr>
              <p:nvPr userDrawn="1"/>
            </p:nvSpPr>
            <p:spPr bwMode="auto">
              <a:xfrm>
                <a:off x="839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6" name="Line 13"/>
              <p:cNvSpPr>
                <a:spLocks noChangeShapeType="1"/>
              </p:cNvSpPr>
              <p:nvPr userDrawn="1"/>
            </p:nvSpPr>
            <p:spPr bwMode="auto">
              <a:xfrm>
                <a:off x="907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7" name="Line 14"/>
              <p:cNvSpPr>
                <a:spLocks noChangeShapeType="1"/>
              </p:cNvSpPr>
              <p:nvPr userDrawn="1"/>
            </p:nvSpPr>
            <p:spPr bwMode="auto">
              <a:xfrm>
                <a:off x="5735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8" name="Line 15"/>
              <p:cNvSpPr>
                <a:spLocks noChangeShapeType="1"/>
              </p:cNvSpPr>
              <p:nvPr userDrawn="1"/>
            </p:nvSpPr>
            <p:spPr bwMode="auto">
              <a:xfrm>
                <a:off x="5667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9" name="Line 16"/>
              <p:cNvSpPr>
                <a:spLocks noChangeShapeType="1"/>
              </p:cNvSpPr>
              <p:nvPr userDrawn="1"/>
            </p:nvSpPr>
            <p:spPr bwMode="auto">
              <a:xfrm>
                <a:off x="3288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90" name="Rectangle 17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4897" cy="6869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045" name="Rectangle 21"/>
          <p:cNvSpPr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rgbClr val="FFFFFF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1200" smtClean="0"/>
              <a:t>裏</a:t>
            </a:r>
          </a:p>
        </p:txBody>
      </p:sp>
      <p:sp>
        <p:nvSpPr>
          <p:cNvPr id="1046" name="Oval 22"/>
          <p:cNvSpPr>
            <a:spLocks noChangeArrowheads="1"/>
          </p:cNvSpPr>
          <p:nvPr userDrawn="1"/>
        </p:nvSpPr>
        <p:spPr bwMode="auto">
          <a:xfrm>
            <a:off x="9144000" y="10795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天</a:t>
            </a:r>
          </a:p>
        </p:txBody>
      </p:sp>
      <p:sp>
        <p:nvSpPr>
          <p:cNvPr id="1047" name="Oval 23"/>
          <p:cNvSpPr>
            <a:spLocks noChangeArrowheads="1"/>
          </p:cNvSpPr>
          <p:nvPr userDrawn="1"/>
        </p:nvSpPr>
        <p:spPr bwMode="auto">
          <a:xfrm>
            <a:off x="9144000" y="122809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地</a:t>
            </a:r>
          </a:p>
        </p:txBody>
      </p:sp>
      <p:sp>
        <p:nvSpPr>
          <p:cNvPr id="1076" name="Text Box 52"/>
          <p:cNvSpPr txBox="1">
            <a:spLocks noChangeArrowheads="1"/>
          </p:cNvSpPr>
          <p:nvPr userDrawn="1"/>
        </p:nvSpPr>
        <p:spPr bwMode="auto">
          <a:xfrm>
            <a:off x="9396413" y="3560763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sp>
        <p:nvSpPr>
          <p:cNvPr id="1078" name="Text Box 54"/>
          <p:cNvSpPr txBox="1">
            <a:spLocks noChangeArrowheads="1"/>
          </p:cNvSpPr>
          <p:nvPr userDrawn="1"/>
        </p:nvSpPr>
        <p:spPr bwMode="auto">
          <a:xfrm>
            <a:off x="9396413" y="8904288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  <p:grpSp>
        <p:nvGrpSpPr>
          <p:cNvPr id="1034" name="Group 86"/>
          <p:cNvGrpSpPr>
            <a:grpSpLocks/>
          </p:cNvGrpSpPr>
          <p:nvPr userDrawn="1"/>
        </p:nvGrpSpPr>
        <p:grpSpPr bwMode="auto">
          <a:xfrm>
            <a:off x="9104313" y="4108450"/>
            <a:ext cx="323850" cy="2670175"/>
            <a:chOff x="5735" y="906"/>
            <a:chExt cx="204" cy="1682"/>
          </a:xfrm>
        </p:grpSpPr>
        <p:sp>
          <p:nvSpPr>
            <p:cNvPr id="1111" name="Text Box 87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1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48" name="Group 88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1682"/>
              <a:chOff x="5848" y="906"/>
              <a:chExt cx="91" cy="1682"/>
            </a:xfrm>
          </p:grpSpPr>
          <p:sp>
            <p:nvSpPr>
              <p:cNvPr id="1049" name="Line 89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16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14" name="Text Box 90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702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35" name="Group 91"/>
          <p:cNvGrpSpPr>
            <a:grpSpLocks/>
          </p:cNvGrpSpPr>
          <p:nvPr userDrawn="1"/>
        </p:nvGrpSpPr>
        <p:grpSpPr bwMode="auto">
          <a:xfrm>
            <a:off x="9104313" y="6783388"/>
            <a:ext cx="323850" cy="2670175"/>
            <a:chOff x="5735" y="906"/>
            <a:chExt cx="204" cy="1682"/>
          </a:xfrm>
        </p:grpSpPr>
        <p:sp>
          <p:nvSpPr>
            <p:cNvPr id="1116" name="Text Box 92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1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　</a:t>
              </a:r>
            </a:p>
          </p:txBody>
        </p:sp>
        <p:grpSp>
          <p:nvGrpSpPr>
            <p:cNvPr id="1044" name="Group 93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1682"/>
              <a:chOff x="5848" y="906"/>
              <a:chExt cx="91" cy="1682"/>
            </a:xfrm>
          </p:grpSpPr>
          <p:sp>
            <p:nvSpPr>
              <p:cNvPr id="6" name="Line 94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16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19" name="Text Box 95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702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36" name="Group 96"/>
          <p:cNvGrpSpPr>
            <a:grpSpLocks/>
          </p:cNvGrpSpPr>
          <p:nvPr userDrawn="1"/>
        </p:nvGrpSpPr>
        <p:grpSpPr bwMode="auto">
          <a:xfrm>
            <a:off x="9104313" y="9453563"/>
            <a:ext cx="323850" cy="2670175"/>
            <a:chOff x="5735" y="906"/>
            <a:chExt cx="204" cy="1682"/>
          </a:xfrm>
        </p:grpSpPr>
        <p:sp>
          <p:nvSpPr>
            <p:cNvPr id="1121" name="Text Box 97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1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　</a:t>
              </a:r>
            </a:p>
          </p:txBody>
        </p:sp>
        <p:grpSp>
          <p:nvGrpSpPr>
            <p:cNvPr id="1040" name="Group 98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1682"/>
              <a:chOff x="5848" y="906"/>
              <a:chExt cx="91" cy="1682"/>
            </a:xfrm>
          </p:grpSpPr>
          <p:sp>
            <p:nvSpPr>
              <p:cNvPr id="1041" name="Line 99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16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24" name="Text Box 100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702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sp>
        <p:nvSpPr>
          <p:cNvPr id="1126" name="Text Box 102"/>
          <p:cNvSpPr txBox="1">
            <a:spLocks noChangeArrowheads="1"/>
          </p:cNvSpPr>
          <p:nvPr userDrawn="1"/>
        </p:nvSpPr>
        <p:spPr bwMode="auto">
          <a:xfrm>
            <a:off x="9396413" y="6240463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User</dc:creator>
  <cp:lastModifiedBy>ugo-99</cp:lastModifiedBy>
  <cp:revision>10</cp:revision>
  <dcterms:created xsi:type="dcterms:W3CDTF">2010-06-02T02:46:13Z</dcterms:created>
  <dcterms:modified xsi:type="dcterms:W3CDTF">2015-08-25T07:39:24Z</dcterms:modified>
</cp:coreProperties>
</file>