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0440988" cy="1357312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1506" y="-72"/>
      </p:cViewPr>
      <p:guideLst>
        <p:guide orient="horz" pos="4275"/>
        <p:guide pos="328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jpeg"/><Relationship Id="rId5" Type="http://schemas.openxmlformats.org/officeDocument/2006/relationships/hyperlink" Target="http://www.suprint.jp/studio/design_inquiry/regist.php" TargetMode="External"/><Relationship Id="rId4" Type="http://schemas.openxmlformats.org/officeDocument/2006/relationships/image" Target="../media/image3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グループ化 31"/>
          <p:cNvGrpSpPr/>
          <p:nvPr userDrawn="1"/>
        </p:nvGrpSpPr>
        <p:grpSpPr>
          <a:xfrm>
            <a:off x="0" y="53975"/>
            <a:ext cx="10366375" cy="12074525"/>
            <a:chOff x="0" y="53975"/>
            <a:chExt cx="10366375" cy="12074525"/>
          </a:xfrm>
        </p:grpSpPr>
        <p:grpSp>
          <p:nvGrpSpPr>
            <p:cNvPr id="30" name="グループ化 29"/>
            <p:cNvGrpSpPr/>
            <p:nvPr userDrawn="1"/>
          </p:nvGrpSpPr>
          <p:grpSpPr>
            <a:xfrm>
              <a:off x="0" y="53975"/>
              <a:ext cx="9428163" cy="12074525"/>
              <a:chOff x="0" y="53975"/>
              <a:chExt cx="9428163" cy="12074525"/>
            </a:xfrm>
          </p:grpSpPr>
          <p:sp>
            <p:nvSpPr>
              <p:cNvPr id="2" name="Rectangle 21"/>
              <p:cNvSpPr>
                <a:spLocks noChangeArrowheads="1"/>
              </p:cNvSpPr>
              <p:nvPr userDrawn="1"/>
            </p:nvSpPr>
            <p:spPr bwMode="auto">
              <a:xfrm>
                <a:off x="1079500" y="1079500"/>
                <a:ext cx="190500" cy="190500"/>
              </a:xfrm>
              <a:prstGeom prst="rect">
                <a:avLst/>
              </a:prstGeom>
              <a:solidFill>
                <a:srgbClr val="FFFFFF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0" tIns="0" rIns="0" bIns="0" anchor="ctr"/>
              <a:lstStyle>
                <a:lvl1pPr defTabSz="1371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defTabSz="1371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defTabSz="1371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defTabSz="1371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defTabSz="1371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defTabSz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defTabSz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defTabSz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defTabSz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ja-JP" altLang="en-US" sz="1200" smtClean="0"/>
                  <a:t>表</a:t>
                </a:r>
              </a:p>
            </p:txBody>
          </p:sp>
          <p:sp>
            <p:nvSpPr>
              <p:cNvPr id="3" name="Rectangle 31"/>
              <p:cNvSpPr>
                <a:spLocks noChangeArrowheads="1"/>
              </p:cNvSpPr>
              <p:nvPr userDrawn="1"/>
            </p:nvSpPr>
            <p:spPr bwMode="auto">
              <a:xfrm>
                <a:off x="1439863" y="1438275"/>
                <a:ext cx="7558087" cy="3598863"/>
              </a:xfrm>
              <a:prstGeom prst="rect">
                <a:avLst/>
              </a:prstGeom>
              <a:noFill/>
              <a:ln w="3175">
                <a:solidFill>
                  <a:srgbClr val="0000FF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lang="ja-JP" altLang="en-US" smtClean="0"/>
              </a:p>
            </p:txBody>
          </p:sp>
          <p:sp>
            <p:nvSpPr>
              <p:cNvPr id="4" name="Rectangle 32"/>
              <p:cNvSpPr>
                <a:spLocks noChangeArrowheads="1"/>
              </p:cNvSpPr>
              <p:nvPr userDrawn="1"/>
            </p:nvSpPr>
            <p:spPr bwMode="auto">
              <a:xfrm>
                <a:off x="1547813" y="1546225"/>
                <a:ext cx="7342187" cy="3382963"/>
              </a:xfrm>
              <a:prstGeom prst="rect">
                <a:avLst/>
              </a:prstGeom>
              <a:noFill/>
              <a:ln w="3175">
                <a:solidFill>
                  <a:srgbClr val="00FFFF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lang="ja-JP" altLang="en-US" smtClean="0"/>
              </a:p>
            </p:txBody>
          </p:sp>
          <p:sp>
            <p:nvSpPr>
              <p:cNvPr id="5" name="Rectangle 33"/>
              <p:cNvSpPr>
                <a:spLocks noChangeArrowheads="1"/>
              </p:cNvSpPr>
              <p:nvPr userDrawn="1"/>
            </p:nvSpPr>
            <p:spPr bwMode="auto">
              <a:xfrm>
                <a:off x="1439863" y="5037138"/>
                <a:ext cx="7558087" cy="3598862"/>
              </a:xfrm>
              <a:prstGeom prst="rect">
                <a:avLst/>
              </a:prstGeom>
              <a:noFill/>
              <a:ln w="3175">
                <a:solidFill>
                  <a:srgbClr val="0000FF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lang="ja-JP" altLang="en-US" smtClean="0"/>
              </a:p>
            </p:txBody>
          </p:sp>
          <p:sp>
            <p:nvSpPr>
              <p:cNvPr id="6" name="Rectangle 34"/>
              <p:cNvSpPr>
                <a:spLocks noChangeArrowheads="1"/>
              </p:cNvSpPr>
              <p:nvPr userDrawn="1"/>
            </p:nvSpPr>
            <p:spPr bwMode="auto">
              <a:xfrm>
                <a:off x="1547813" y="5145088"/>
                <a:ext cx="7342187" cy="3382962"/>
              </a:xfrm>
              <a:prstGeom prst="rect">
                <a:avLst/>
              </a:prstGeom>
              <a:noFill/>
              <a:ln w="3175">
                <a:solidFill>
                  <a:srgbClr val="00FFFF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lang="ja-JP" altLang="en-US" smtClean="0"/>
              </a:p>
            </p:txBody>
          </p:sp>
          <p:grpSp>
            <p:nvGrpSpPr>
              <p:cNvPr id="7" name="Group 68"/>
              <p:cNvGrpSpPr>
                <a:grpSpLocks/>
              </p:cNvGrpSpPr>
              <p:nvPr userDrawn="1"/>
            </p:nvGrpSpPr>
            <p:grpSpPr bwMode="auto">
              <a:xfrm>
                <a:off x="61913" y="1987550"/>
                <a:ext cx="1476375" cy="684213"/>
                <a:chOff x="98" y="3518"/>
                <a:chExt cx="2325" cy="1077"/>
              </a:xfrm>
            </p:grpSpPr>
            <p:sp>
              <p:nvSpPr>
                <p:cNvPr id="8" name="Line 69"/>
                <p:cNvSpPr>
                  <a:spLocks noChangeShapeType="1"/>
                </p:cNvSpPr>
                <p:nvPr/>
              </p:nvSpPr>
              <p:spPr bwMode="auto">
                <a:xfrm>
                  <a:off x="1373" y="4055"/>
                  <a:ext cx="1050" cy="0"/>
                </a:xfrm>
                <a:prstGeom prst="line">
                  <a:avLst/>
                </a:prstGeom>
                <a:noFill/>
                <a:ln w="9525">
                  <a:solidFill>
                    <a:srgbClr val="00FF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" name="Text Box 70"/>
                <p:cNvSpPr txBox="1">
                  <a:spLocks noChangeArrowheads="1"/>
                </p:cNvSpPr>
                <p:nvPr/>
              </p:nvSpPr>
              <p:spPr bwMode="auto">
                <a:xfrm>
                  <a:off x="98" y="3518"/>
                  <a:ext cx="1475" cy="1077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FFFF"/>
                  </a:solidFill>
                  <a:miter lim="800000"/>
                  <a:headEnd/>
                  <a:tailEnd/>
                </a:ln>
              </p:spPr>
              <p:txBody>
                <a:bodyPr lIns="18000" tIns="18000" rIns="18000" bIns="18000"/>
                <a:lstStyle>
                  <a:lvl1pPr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algn="just">
                    <a:defRPr/>
                  </a:pP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切れては困る物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はこの</a:t>
                  </a: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水色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の線の内側に配置。</a:t>
                  </a:r>
                  <a:endParaRPr lang="ja-JP" altLang="en-US" sz="1400" smtClean="0"/>
                </a:p>
              </p:txBody>
            </p:sp>
          </p:grpSp>
          <p:grpSp>
            <p:nvGrpSpPr>
              <p:cNvPr id="10" name="Group 71"/>
              <p:cNvGrpSpPr>
                <a:grpSpLocks/>
              </p:cNvGrpSpPr>
              <p:nvPr userDrawn="1"/>
            </p:nvGrpSpPr>
            <p:grpSpPr bwMode="auto">
              <a:xfrm>
                <a:off x="61913" y="2800350"/>
                <a:ext cx="1260475" cy="539750"/>
                <a:chOff x="98" y="4958"/>
                <a:chExt cx="1985" cy="850"/>
              </a:xfrm>
            </p:grpSpPr>
            <p:sp>
              <p:nvSpPr>
                <p:cNvPr id="11" name="Line 72"/>
                <p:cNvSpPr>
                  <a:spLocks noChangeShapeType="1"/>
                </p:cNvSpPr>
                <p:nvPr/>
              </p:nvSpPr>
              <p:spPr bwMode="auto">
                <a:xfrm>
                  <a:off x="1373" y="5383"/>
                  <a:ext cx="71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" name="Text Box 73"/>
                <p:cNvSpPr txBox="1">
                  <a:spLocks noChangeArrowheads="1"/>
                </p:cNvSpPr>
                <p:nvPr/>
              </p:nvSpPr>
              <p:spPr bwMode="auto">
                <a:xfrm>
                  <a:off x="98" y="4958"/>
                  <a:ext cx="1475" cy="85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 lIns="18000" tIns="18000" rIns="18000" bIns="18000"/>
                <a:lstStyle>
                  <a:lvl1pPr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algn="just">
                    <a:defRPr/>
                  </a:pP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フチ無印刷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は</a:t>
                  </a:r>
                </a:p>
                <a:p>
                  <a:pPr algn="just">
                    <a:defRPr/>
                  </a:pP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この</a:t>
                  </a: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黒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い線まで伸ばす。</a:t>
                  </a:r>
                  <a:endParaRPr lang="ja-JP" altLang="en-US" sz="1400" smtClean="0"/>
                </a:p>
              </p:txBody>
            </p:sp>
          </p:grpSp>
          <p:grpSp>
            <p:nvGrpSpPr>
              <p:cNvPr id="13" name="Group 74"/>
              <p:cNvGrpSpPr>
                <a:grpSpLocks/>
              </p:cNvGrpSpPr>
              <p:nvPr userDrawn="1"/>
            </p:nvGrpSpPr>
            <p:grpSpPr bwMode="auto">
              <a:xfrm>
                <a:off x="61913" y="1314450"/>
                <a:ext cx="1368425" cy="544513"/>
                <a:chOff x="98" y="2258"/>
                <a:chExt cx="2155" cy="857"/>
              </a:xfrm>
            </p:grpSpPr>
            <p:sp>
              <p:nvSpPr>
                <p:cNvPr id="14" name="Line 75"/>
                <p:cNvSpPr>
                  <a:spLocks noChangeShapeType="1"/>
                </p:cNvSpPr>
                <p:nvPr/>
              </p:nvSpPr>
              <p:spPr bwMode="auto">
                <a:xfrm>
                  <a:off x="1373" y="2688"/>
                  <a:ext cx="880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5" name="Text Box 76"/>
                <p:cNvSpPr txBox="1">
                  <a:spLocks noChangeArrowheads="1"/>
                </p:cNvSpPr>
                <p:nvPr/>
              </p:nvSpPr>
              <p:spPr bwMode="auto">
                <a:xfrm>
                  <a:off x="98" y="2258"/>
                  <a:ext cx="1475" cy="857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FF"/>
                  </a:solidFill>
                  <a:miter lim="800000"/>
                  <a:headEnd/>
                  <a:tailEnd/>
                </a:ln>
              </p:spPr>
              <p:txBody>
                <a:bodyPr lIns="18000" tIns="18000" rIns="18000" bIns="18000"/>
                <a:lstStyle>
                  <a:lvl1pPr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algn="just">
                    <a:defRPr/>
                  </a:pP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仕上がり位置。</a:t>
                  </a:r>
                </a:p>
                <a:p>
                  <a:pPr algn="just">
                    <a:defRPr/>
                  </a:pP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この</a:t>
                  </a: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青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い線でカットします。</a:t>
                  </a:r>
                  <a:endParaRPr lang="ja-JP" altLang="en-US" sz="1400" smtClean="0"/>
                </a:p>
              </p:txBody>
            </p:sp>
          </p:grpSp>
          <p:pic>
            <p:nvPicPr>
              <p:cNvPr id="16" name="Picture 77" descr="ぬりたし説明"/>
              <p:cNvPicPr>
                <a:picLocks noChangeAspect="1" noChangeArrowheads="1"/>
              </p:cNvPicPr>
              <p:nvPr userDrawn="1"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3421063"/>
                <a:ext cx="1017588" cy="2808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17" name="Group 68"/>
              <p:cNvGrpSpPr>
                <a:grpSpLocks/>
              </p:cNvGrpSpPr>
              <p:nvPr userDrawn="1"/>
            </p:nvGrpSpPr>
            <p:grpSpPr bwMode="auto">
              <a:xfrm>
                <a:off x="53975" y="53975"/>
                <a:ext cx="5065713" cy="900113"/>
                <a:chOff x="34" y="34"/>
                <a:chExt cx="3191" cy="567"/>
              </a:xfrm>
            </p:grpSpPr>
            <p:sp>
              <p:nvSpPr>
                <p:cNvPr id="18" name="Rectangle 65"/>
                <p:cNvSpPr>
                  <a:spLocks noChangeArrowheads="1"/>
                </p:cNvSpPr>
                <p:nvPr userDrawn="1"/>
              </p:nvSpPr>
              <p:spPr bwMode="auto">
                <a:xfrm>
                  <a:off x="34" y="34"/>
                  <a:ext cx="839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36000" tIns="36000" rIns="36000" bIns="36000"/>
                <a:lstStyle>
                  <a:lvl1pPr defTabSz="18034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18034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18034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18034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18034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defRPr/>
                  </a:pPr>
                  <a:r>
                    <a:rPr lang="en-US" altLang="ja-JP" sz="1100" smtClean="0"/>
                    <a:t>A4</a:t>
                  </a:r>
                  <a:r>
                    <a:rPr lang="ja-JP" altLang="en-US" sz="1100" smtClean="0"/>
                    <a:t>チラシ 地 表</a:t>
                  </a:r>
                </a:p>
                <a:p>
                  <a:pPr eaLnBrk="1" hangingPunct="1">
                    <a:defRPr/>
                  </a:pPr>
                  <a:r>
                    <a:rPr lang="ja-JP" altLang="en-US" sz="800" smtClean="0"/>
                    <a:t>巻き３つ折</a:t>
                  </a:r>
                </a:p>
                <a:p>
                  <a:pPr eaLnBrk="1" hangingPunct="1">
                    <a:defRPr/>
                  </a:pPr>
                  <a:r>
                    <a:rPr lang="ja-JP" altLang="en-US" sz="700" smtClean="0"/>
                    <a:t>◎展開サイズ </a:t>
                  </a:r>
                  <a:r>
                    <a:rPr lang="en-US" altLang="ja-JP" sz="700" smtClean="0"/>
                    <a:t>297×210mm</a:t>
                  </a:r>
                </a:p>
                <a:p>
                  <a:pPr eaLnBrk="1" hangingPunct="1">
                    <a:defRPr/>
                  </a:pPr>
                  <a:r>
                    <a:rPr lang="en-US" altLang="ja-JP" sz="700" smtClean="0"/>
                    <a:t>◎</a:t>
                  </a:r>
                  <a:r>
                    <a:rPr lang="ja-JP" altLang="en-US" sz="700" smtClean="0"/>
                    <a:t>仕上りサイズ</a:t>
                  </a:r>
                  <a:r>
                    <a:rPr lang="en-US" altLang="ja-JP" sz="700" smtClean="0"/>
                    <a:t>100×210mm</a:t>
                  </a:r>
                </a:p>
              </p:txBody>
            </p:sp>
            <p:sp>
              <p:nvSpPr>
                <p:cNvPr id="19" name="Text Box 67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872" y="34"/>
                  <a:ext cx="2353" cy="567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lIns="36000" tIns="36000" rIns="36000" bIns="36000">
                  <a:normAutofit/>
                </a:bodyPr>
                <a:lstStyle>
                  <a:lvl1pPr marL="114300" indent="-1143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SzPts val="700"/>
                    <a:buFont typeface="ＭＳ Ｐゴシック"/>
                    <a:buChar char="※"/>
                  </a:pPr>
                  <a:r>
                    <a:rPr kumimoji="1" lang="ja-JP" altLang="ja-JP" sz="700" kern="100" dirty="0" smtClean="0">
                      <a:solidFill>
                        <a:srgbClr val="FF0000"/>
                      </a:solidFill>
                      <a:effectLst/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Times New Roman"/>
                    </a:rPr>
                    <a:t>フチ無印刷</a:t>
                  </a:r>
                  <a:r>
                    <a:rPr kumimoji="1" lang="ja-JP" altLang="ja-JP" sz="700" kern="100" dirty="0" smtClean="0">
                      <a:solidFill>
                        <a:schemeClr val="tx1"/>
                      </a:solidFill>
                      <a:effectLst/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Times New Roman"/>
                    </a:rPr>
                    <a:t>は、</a:t>
                  </a:r>
                  <a:r>
                    <a:rPr kumimoji="1" lang="ja-JP" altLang="ja-JP" sz="700" b="1" kern="100" dirty="0" smtClean="0">
                      <a:solidFill>
                        <a:schemeClr val="tx1"/>
                      </a:solidFill>
                      <a:effectLst/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Times New Roman"/>
                    </a:rPr>
                    <a:t>外側の</a:t>
                  </a:r>
                  <a:r>
                    <a:rPr kumimoji="1" lang="ja-JP" altLang="ja-JP" sz="700" b="1" kern="100" dirty="0" smtClean="0">
                      <a:solidFill>
                        <a:srgbClr val="FF0000"/>
                      </a:solidFill>
                      <a:effectLst/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Times New Roman"/>
                    </a:rPr>
                    <a:t>黒い線</a:t>
                  </a:r>
                  <a:r>
                    <a:rPr kumimoji="1" lang="ja-JP" altLang="ja-JP" sz="700" kern="100" dirty="0" smtClean="0">
                      <a:solidFill>
                        <a:schemeClr val="tx1"/>
                      </a:solidFill>
                      <a:effectLst/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Times New Roman"/>
                    </a:rPr>
                    <a:t>まで</a:t>
                  </a:r>
                  <a:r>
                    <a:rPr kumimoji="1" lang="ja-JP" altLang="ja-JP" sz="700" kern="100" dirty="0" smtClean="0">
                      <a:solidFill>
                        <a:srgbClr val="FF0000"/>
                      </a:solidFill>
                      <a:effectLst/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Times New Roman"/>
                    </a:rPr>
                    <a:t>背景や画像を伸ばして</a:t>
                  </a:r>
                  <a:r>
                    <a:rPr kumimoji="1" lang="ja-JP" altLang="ja-JP" sz="700" kern="100" dirty="0" smtClean="0">
                      <a:solidFill>
                        <a:schemeClr val="tx1"/>
                      </a:solidFill>
                      <a:effectLst/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Times New Roman"/>
                    </a:rPr>
                    <a:t>ください。（左下図参照）</a:t>
                  </a: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SzPts val="700"/>
                    <a:buFont typeface="ＭＳ Ｐゴシック"/>
                    <a:buChar char="※"/>
                  </a:pPr>
                  <a:r>
                    <a:rPr kumimoji="1" lang="ja-JP" altLang="ja-JP" sz="700" b="1" kern="100" dirty="0" smtClean="0">
                      <a:solidFill>
                        <a:srgbClr val="FF0000"/>
                      </a:solidFill>
                      <a:effectLst/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Times New Roman"/>
                    </a:rPr>
                    <a:t>切れては困る絵柄</a:t>
                  </a:r>
                  <a:r>
                    <a:rPr kumimoji="1" lang="ja-JP" altLang="ja-JP" sz="700" kern="100" dirty="0" smtClean="0">
                      <a:solidFill>
                        <a:srgbClr val="FF0000"/>
                      </a:solidFill>
                      <a:effectLst/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Times New Roman"/>
                    </a:rPr>
                    <a:t>や</a:t>
                  </a:r>
                  <a:r>
                    <a:rPr kumimoji="1" lang="ja-JP" altLang="ja-JP" sz="700" b="1" kern="100" dirty="0" smtClean="0">
                      <a:solidFill>
                        <a:srgbClr val="FF0000"/>
                      </a:solidFill>
                      <a:effectLst/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Times New Roman"/>
                    </a:rPr>
                    <a:t>文字</a:t>
                  </a:r>
                  <a:r>
                    <a:rPr kumimoji="1" lang="ja-JP" altLang="ja-JP" sz="700" kern="100" dirty="0" smtClean="0">
                      <a:solidFill>
                        <a:srgbClr val="FF0000"/>
                      </a:solidFill>
                      <a:effectLst/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Times New Roman"/>
                    </a:rPr>
                    <a:t>等</a:t>
                  </a:r>
                  <a:r>
                    <a:rPr kumimoji="1" lang="ja-JP" altLang="ja-JP" sz="700" kern="100" dirty="0" smtClean="0">
                      <a:solidFill>
                        <a:schemeClr val="tx1"/>
                      </a:solidFill>
                      <a:effectLst/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Times New Roman"/>
                    </a:rPr>
                    <a:t>は、</a:t>
                  </a:r>
                  <a:r>
                    <a:rPr kumimoji="1" lang="ja-JP" altLang="ja-JP" sz="700" kern="100" dirty="0" smtClean="0">
                      <a:solidFill>
                        <a:srgbClr val="FF0000"/>
                      </a:solidFill>
                      <a:effectLst/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Times New Roman"/>
                    </a:rPr>
                    <a:t>内側の</a:t>
                  </a:r>
                  <a:r>
                    <a:rPr kumimoji="1" lang="ja-JP" altLang="ja-JP" sz="700" b="1" kern="100" dirty="0" smtClean="0">
                      <a:solidFill>
                        <a:srgbClr val="FF0000"/>
                      </a:solidFill>
                      <a:effectLst/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Times New Roman"/>
                    </a:rPr>
                    <a:t>水色の線</a:t>
                  </a:r>
                  <a:r>
                    <a:rPr kumimoji="1" lang="ja-JP" altLang="ja-JP" sz="700" kern="100" dirty="0" smtClean="0">
                      <a:solidFill>
                        <a:srgbClr val="FF0000"/>
                      </a:solidFill>
                      <a:effectLst/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Times New Roman"/>
                    </a:rPr>
                    <a:t>の中</a:t>
                  </a:r>
                  <a:r>
                    <a:rPr kumimoji="1" lang="ja-JP" altLang="ja-JP" sz="700" kern="100" dirty="0" smtClean="0">
                      <a:solidFill>
                        <a:schemeClr val="tx1"/>
                      </a:solidFill>
                      <a:effectLst/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Times New Roman"/>
                    </a:rPr>
                    <a:t>に作成してください。</a:t>
                  </a: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SzPts val="700"/>
                    <a:buFont typeface="ＭＳ Ｐゴシック"/>
                    <a:buChar char="※"/>
                  </a:pPr>
                  <a:r>
                    <a:rPr kumimoji="1" lang="ja-JP" altLang="ja-JP" sz="700" b="1" kern="100" dirty="0" smtClean="0">
                      <a:solidFill>
                        <a:srgbClr val="FF0000"/>
                      </a:solidFill>
                      <a:effectLst/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Times New Roman"/>
                    </a:rPr>
                    <a:t>透過性</a:t>
                  </a:r>
                  <a:r>
                    <a:rPr kumimoji="1" lang="ja-JP" altLang="ja-JP" sz="700" kern="100" dirty="0" smtClean="0">
                      <a:solidFill>
                        <a:schemeClr val="tx1"/>
                      </a:solidFill>
                      <a:effectLst/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Times New Roman"/>
                    </a:rPr>
                    <a:t>や</a:t>
                  </a:r>
                  <a:r>
                    <a:rPr kumimoji="1" lang="ja-JP" altLang="ja-JP" sz="700" b="1" kern="100" dirty="0" smtClean="0">
                      <a:solidFill>
                        <a:srgbClr val="FF0000"/>
                      </a:solidFill>
                      <a:effectLst/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Times New Roman"/>
                    </a:rPr>
                    <a:t>半透明</a:t>
                  </a:r>
                  <a:r>
                    <a:rPr kumimoji="1" lang="ja-JP" altLang="ja-JP" sz="700" kern="100" dirty="0" smtClean="0">
                      <a:solidFill>
                        <a:schemeClr val="tx1"/>
                      </a:solidFill>
                      <a:effectLst/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Times New Roman"/>
                    </a:rPr>
                    <a:t>、</a:t>
                  </a:r>
                  <a:r>
                    <a:rPr kumimoji="1" lang="ja-JP" altLang="ja-JP" sz="700" b="1" kern="100" dirty="0" smtClean="0">
                      <a:solidFill>
                        <a:srgbClr val="FF0000"/>
                      </a:solidFill>
                      <a:effectLst/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Times New Roman"/>
                    </a:rPr>
                    <a:t>パターン</a:t>
                  </a:r>
                  <a:r>
                    <a:rPr kumimoji="1" lang="ja-JP" altLang="ja-JP" sz="700" kern="100" dirty="0" smtClean="0">
                      <a:solidFill>
                        <a:schemeClr val="tx1"/>
                      </a:solidFill>
                      <a:effectLst/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Times New Roman"/>
                    </a:rPr>
                    <a:t>など変換が正常に出来ない場合があります。</a:t>
                  </a: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SzPts val="700"/>
                    <a:buFont typeface="ＭＳ Ｐゴシック"/>
                    <a:buChar char="※"/>
                  </a:pPr>
                  <a:r>
                    <a:rPr kumimoji="1" lang="ja-JP" altLang="ja-JP" sz="700" kern="100" dirty="0" smtClean="0">
                      <a:solidFill>
                        <a:srgbClr val="FF0000"/>
                      </a:solidFill>
                      <a:effectLst/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Times New Roman"/>
                    </a:rPr>
                    <a:t>用紙サイズの変更</a:t>
                  </a:r>
                  <a:r>
                    <a:rPr kumimoji="1" lang="ja-JP" altLang="ja-JP" sz="700" kern="100" dirty="0" smtClean="0">
                      <a:solidFill>
                        <a:schemeClr val="tx1"/>
                      </a:solidFill>
                      <a:effectLst/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Times New Roman"/>
                    </a:rPr>
                    <a:t>や</a:t>
                  </a:r>
                  <a:r>
                    <a:rPr kumimoji="1" lang="ja-JP" altLang="ja-JP" sz="700" kern="100" dirty="0" smtClean="0">
                      <a:solidFill>
                        <a:srgbClr val="FF0000"/>
                      </a:solidFill>
                      <a:effectLst/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Times New Roman"/>
                    </a:rPr>
                    <a:t>、トンボの移動、変形などなさらないよう</a:t>
                  </a:r>
                  <a:r>
                    <a:rPr kumimoji="1" lang="ja-JP" altLang="ja-JP" sz="700" kern="100" dirty="0" smtClean="0">
                      <a:solidFill>
                        <a:schemeClr val="tx1"/>
                      </a:solidFill>
                      <a:effectLst/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Times New Roman"/>
                    </a:rPr>
                    <a:t>お願いします。　</a:t>
                  </a: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SzPts val="700"/>
                    <a:buFont typeface="ＭＳ Ｐゴシック"/>
                    <a:buChar char="※"/>
                  </a:pPr>
                  <a:r>
                    <a:rPr kumimoji="1" lang="ja-JP" altLang="ja-JP" sz="700" kern="100" dirty="0" smtClean="0">
                      <a:solidFill>
                        <a:schemeClr val="tx1"/>
                      </a:solidFill>
                      <a:effectLst/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Times New Roman"/>
                    </a:rPr>
                    <a:t>説明用の枠などは削除してください。（削除の仕方は同封の</a:t>
                  </a:r>
                  <a:r>
                    <a:rPr kumimoji="1" lang="en-US" altLang="ja-JP" sz="700" kern="100" dirty="0" smtClean="0">
                      <a:solidFill>
                        <a:schemeClr val="tx1"/>
                      </a:solidFill>
                      <a:effectLst/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Times New Roman"/>
                    </a:rPr>
                    <a:t>PDF</a:t>
                  </a:r>
                  <a:r>
                    <a:rPr kumimoji="1" lang="ja-JP" altLang="ja-JP" sz="700" kern="100" dirty="0" smtClean="0">
                      <a:solidFill>
                        <a:schemeClr val="tx1"/>
                      </a:solidFill>
                      <a:effectLst/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Times New Roman"/>
                    </a:rPr>
                    <a:t>でご確認いただけます。）</a:t>
                  </a:r>
                  <a:endParaRPr kumimoji="1" lang="en-US" altLang="ja-JP" sz="700" kern="100" dirty="0" smtClean="0">
                    <a:solidFill>
                      <a:schemeClr val="tx1"/>
                    </a:solidFill>
                    <a:effectLst/>
                    <a:latin typeface="ＭＳ Ｐゴシック" panose="020B0600070205080204" pitchFamily="50" charset="-128"/>
                    <a:ea typeface="ＭＳ Ｐゴシック" panose="020B0600070205080204" pitchFamily="50" charset="-128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SzPts val="700"/>
                    <a:buFont typeface="ＭＳ Ｐゴシック"/>
                    <a:buChar char="※"/>
                  </a:pPr>
                  <a:r>
                    <a:rPr kumimoji="1" lang="en-US" altLang="ja-JP" sz="700" kern="1200" dirty="0" smtClean="0">
                      <a:solidFill>
                        <a:schemeClr val="tx1"/>
                      </a:solidFill>
                      <a:effectLst/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Times New Roman"/>
                    </a:rPr>
                    <a:t>PDF</a:t>
                  </a:r>
                  <a:r>
                    <a:rPr kumimoji="1" lang="ja-JP" altLang="ja-JP" sz="700" kern="1200" dirty="0" smtClean="0">
                      <a:solidFill>
                        <a:schemeClr val="tx1"/>
                      </a:solidFill>
                      <a:effectLst/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Times New Roman"/>
                    </a:rPr>
                    <a:t>を作成する際は、テンプレートと同じサイズで</a:t>
                  </a:r>
                  <a:r>
                    <a:rPr kumimoji="1" lang="en-US" altLang="ja-JP" sz="700" kern="1200" dirty="0" smtClean="0">
                      <a:solidFill>
                        <a:schemeClr val="tx1"/>
                      </a:solidFill>
                      <a:effectLst/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Times New Roman"/>
                    </a:rPr>
                    <a:t>PDF</a:t>
                  </a:r>
                  <a:r>
                    <a:rPr kumimoji="1" lang="ja-JP" altLang="ja-JP" sz="700" kern="1200" dirty="0" smtClean="0">
                      <a:solidFill>
                        <a:schemeClr val="tx1"/>
                      </a:solidFill>
                      <a:effectLst/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Times New Roman"/>
                    </a:rPr>
                    <a:t>が作成されている事をご確認ください。</a:t>
                  </a:r>
                  <a:endParaRPr kumimoji="1" lang="ja-JP" altLang="en-US" sz="700" kern="12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pic>
              <p:nvPicPr>
                <p:cNvPr id="20" name="Picture 71" descr="新Suprintロゴ"/>
                <p:cNvPicPr>
                  <a:picLocks noChangeAspect="1" noChangeArrowheads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0" y="379"/>
                  <a:ext cx="342" cy="2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21" name="Picture 74" descr="巻き三地"/>
              <p:cNvPicPr>
                <a:picLocks noChangeAspect="1" noChangeArrowheads="1"/>
              </p:cNvPicPr>
              <p:nvPr userDrawn="1"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359400" y="306388"/>
                <a:ext cx="817563" cy="3286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22" name="Group 55"/>
              <p:cNvGrpSpPr>
                <a:grpSpLocks/>
              </p:cNvGrpSpPr>
              <p:nvPr userDrawn="1"/>
            </p:nvGrpSpPr>
            <p:grpSpPr bwMode="auto">
              <a:xfrm>
                <a:off x="1439863" y="8636000"/>
                <a:ext cx="7988300" cy="3492500"/>
                <a:chOff x="907" y="906"/>
                <a:chExt cx="5032" cy="2200"/>
              </a:xfrm>
            </p:grpSpPr>
            <p:grpSp>
              <p:nvGrpSpPr>
                <p:cNvPr id="23" name="Group 51"/>
                <p:cNvGrpSpPr>
                  <a:grpSpLocks/>
                </p:cNvGrpSpPr>
                <p:nvPr userDrawn="1"/>
              </p:nvGrpSpPr>
              <p:grpSpPr bwMode="auto">
                <a:xfrm>
                  <a:off x="5735" y="906"/>
                  <a:ext cx="204" cy="2199"/>
                  <a:chOff x="5735" y="906"/>
                  <a:chExt cx="204" cy="2199"/>
                </a:xfrm>
              </p:grpSpPr>
              <p:sp>
                <p:nvSpPr>
                  <p:cNvPr id="26" name="Text Box 36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5735" y="906"/>
                    <a:ext cx="113" cy="2199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lIns="0" tIns="360000" rIns="0" bIns="360000" anchor="ctr"/>
                  <a:lstStyle>
                    <a:lvl1pPr defTabSz="13716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defTabSz="13716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defTabSz="13716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defTabSz="13716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defTabSz="13716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defTabSz="1371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defTabSz="1371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defTabSz="1371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defTabSz="1371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algn="ctr">
                      <a:spcBef>
                        <a:spcPct val="50000"/>
                      </a:spcBef>
                      <a:defRPr/>
                    </a:pPr>
                    <a:r>
                      <a:rPr lang="en-US" altLang="ja-JP" sz="1000" smtClean="0"/>
                      <a:t>〈</a:t>
                    </a:r>
                    <a:r>
                      <a:rPr lang="ja-JP" altLang="en-US" sz="1000" smtClean="0"/>
                      <a:t>中に巻き込まれる面</a:t>
                    </a:r>
                    <a:r>
                      <a:rPr lang="en-US" altLang="ja-JP" sz="1000" smtClean="0"/>
                      <a:t>〉</a:t>
                    </a:r>
                  </a:p>
                </p:txBody>
              </p:sp>
              <p:grpSp>
                <p:nvGrpSpPr>
                  <p:cNvPr id="27" name="Group 46"/>
                  <p:cNvGrpSpPr>
                    <a:grpSpLocks/>
                  </p:cNvGrpSpPr>
                  <p:nvPr userDrawn="1"/>
                </p:nvGrpSpPr>
                <p:grpSpPr bwMode="auto">
                  <a:xfrm>
                    <a:off x="5848" y="906"/>
                    <a:ext cx="91" cy="2199"/>
                    <a:chOff x="5848" y="906"/>
                    <a:chExt cx="91" cy="2199"/>
                  </a:xfrm>
                </p:grpSpPr>
                <p:sp>
                  <p:nvSpPr>
                    <p:cNvPr id="28" name="Line 39"/>
                    <p:cNvSpPr>
                      <a:spLocks noChangeShapeType="1"/>
                    </p:cNvSpPr>
                    <p:nvPr userDrawn="1"/>
                  </p:nvSpPr>
                  <p:spPr bwMode="auto">
                    <a:xfrm>
                      <a:off x="5894" y="906"/>
                      <a:ext cx="0" cy="2199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 type="triangle" w="med" len="med"/>
                      <a:tailEnd type="triangl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9" name="Text Box 44"/>
                    <p:cNvSpPr txBox="1">
                      <a:spLocks noChangeArrowheads="1"/>
                    </p:cNvSpPr>
                    <p:nvPr userDrawn="1"/>
                  </p:nvSpPr>
                  <p:spPr bwMode="auto">
                    <a:xfrm rot="5400000">
                      <a:off x="5735" y="1960"/>
                      <a:ext cx="317" cy="91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lIns="0" tIns="0" rIns="0" bIns="0" anchor="ctr"/>
                    <a:lstStyle>
                      <a:lvl1pPr defTabSz="137160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defTabSz="137160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defTabSz="137160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defTabSz="137160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defTabSz="137160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defTabSz="1371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defTabSz="1371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defTabSz="1371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defTabSz="1371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algn="ctr">
                        <a:spcBef>
                          <a:spcPct val="50000"/>
                        </a:spcBef>
                        <a:defRPr/>
                      </a:pPr>
                      <a:r>
                        <a:rPr lang="en-US" altLang="ja-JP" sz="800" smtClean="0"/>
                        <a:t>97mm</a:t>
                      </a:r>
                    </a:p>
                  </p:txBody>
                </p:sp>
              </p:grpSp>
            </p:grpSp>
            <p:sp>
              <p:nvSpPr>
                <p:cNvPr id="24" name="Rectangle 19"/>
                <p:cNvSpPr>
                  <a:spLocks noChangeArrowheads="1"/>
                </p:cNvSpPr>
                <p:nvPr userDrawn="1"/>
              </p:nvSpPr>
              <p:spPr bwMode="auto">
                <a:xfrm>
                  <a:off x="907" y="907"/>
                  <a:ext cx="4761" cy="2199"/>
                </a:xfrm>
                <a:prstGeom prst="rect">
                  <a:avLst/>
                </a:prstGeom>
                <a:noFill/>
                <a:ln w="3175">
                  <a:solidFill>
                    <a:srgbClr val="0000FF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defRPr/>
                  </a:pPr>
                  <a:endParaRPr lang="ja-JP" altLang="en-US" smtClean="0"/>
                </a:p>
              </p:txBody>
            </p:sp>
            <p:sp>
              <p:nvSpPr>
                <p:cNvPr id="25" name="Rectangle 20"/>
                <p:cNvSpPr>
                  <a:spLocks noChangeArrowheads="1"/>
                </p:cNvSpPr>
                <p:nvPr userDrawn="1"/>
              </p:nvSpPr>
              <p:spPr bwMode="auto">
                <a:xfrm>
                  <a:off x="975" y="975"/>
                  <a:ext cx="4625" cy="2063"/>
                </a:xfrm>
                <a:prstGeom prst="rect">
                  <a:avLst/>
                </a:prstGeom>
                <a:noFill/>
                <a:ln w="3175">
                  <a:solidFill>
                    <a:srgbClr val="00FFFF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defRPr/>
                  </a:pPr>
                  <a:endParaRPr lang="ja-JP" altLang="en-US" smtClean="0"/>
                </a:p>
              </p:txBody>
            </p:sp>
          </p:grpSp>
        </p:grpSp>
        <p:pic>
          <p:nvPicPr>
            <p:cNvPr id="31" name="図 1">
              <a:hlinkClick r:id="rId5"/>
            </p:cNvPr>
            <p:cNvPicPr>
              <a:picLocks noChangeAspect="1" noChangeArrowheads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53200" y="71438"/>
              <a:ext cx="3813175" cy="86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236296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9"/>
          <p:cNvGrpSpPr>
            <a:grpSpLocks/>
          </p:cNvGrpSpPr>
          <p:nvPr userDrawn="1"/>
        </p:nvGrpSpPr>
        <p:grpSpPr bwMode="auto">
          <a:xfrm>
            <a:off x="9104313" y="5037138"/>
            <a:ext cx="323850" cy="3598862"/>
            <a:chOff x="5735" y="5372"/>
            <a:chExt cx="204" cy="2267"/>
          </a:xfrm>
        </p:grpSpPr>
        <p:sp>
          <p:nvSpPr>
            <p:cNvPr id="2" name="Text Box 38"/>
            <p:cNvSpPr txBox="1">
              <a:spLocks noChangeArrowheads="1"/>
            </p:cNvSpPr>
            <p:nvPr userDrawn="1"/>
          </p:nvSpPr>
          <p:spPr bwMode="auto">
            <a:xfrm>
              <a:off x="5735" y="5372"/>
              <a:ext cx="113" cy="22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n-US" altLang="ja-JP" sz="1000" smtClean="0"/>
                <a:t>〈</a:t>
              </a:r>
              <a:r>
                <a:rPr lang="ja-JP" altLang="en-US" sz="1000" smtClean="0"/>
                <a:t>表４（裏表紙）</a:t>
              </a:r>
              <a:r>
                <a:rPr lang="en-US" altLang="ja-JP" sz="1000" smtClean="0"/>
                <a:t>〉</a:t>
              </a:r>
            </a:p>
          </p:txBody>
        </p:sp>
        <p:grpSp>
          <p:nvGrpSpPr>
            <p:cNvPr id="1080" name="Group 48"/>
            <p:cNvGrpSpPr>
              <a:grpSpLocks/>
            </p:cNvGrpSpPr>
            <p:nvPr userDrawn="1"/>
          </p:nvGrpSpPr>
          <p:grpSpPr bwMode="auto">
            <a:xfrm>
              <a:off x="5848" y="5372"/>
              <a:ext cx="91" cy="2267"/>
              <a:chOff x="5848" y="5372"/>
              <a:chExt cx="91" cy="2267"/>
            </a:xfrm>
          </p:grpSpPr>
          <p:sp>
            <p:nvSpPr>
              <p:cNvPr id="1081" name="Line 41"/>
              <p:cNvSpPr>
                <a:spLocks noChangeShapeType="1"/>
              </p:cNvSpPr>
              <p:nvPr userDrawn="1"/>
            </p:nvSpPr>
            <p:spPr bwMode="auto">
              <a:xfrm>
                <a:off x="5894" y="5372"/>
                <a:ext cx="0" cy="226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" name="Text Box 42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6461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100mm</a:t>
                </a:r>
              </a:p>
            </p:txBody>
          </p:sp>
        </p:grpSp>
      </p:grpSp>
      <p:grpSp>
        <p:nvGrpSpPr>
          <p:cNvPr id="1027" name="Group 57"/>
          <p:cNvGrpSpPr>
            <a:grpSpLocks/>
          </p:cNvGrpSpPr>
          <p:nvPr userDrawn="1"/>
        </p:nvGrpSpPr>
        <p:grpSpPr bwMode="auto">
          <a:xfrm>
            <a:off x="1079500" y="1079500"/>
            <a:ext cx="8280400" cy="11417300"/>
            <a:chOff x="680" y="680"/>
            <a:chExt cx="5216" cy="7192"/>
          </a:xfrm>
        </p:grpSpPr>
        <p:sp>
          <p:nvSpPr>
            <p:cNvPr id="1065" name="Line 24"/>
            <p:cNvSpPr>
              <a:spLocks noChangeShapeType="1"/>
            </p:cNvSpPr>
            <p:nvPr userDrawn="1"/>
          </p:nvSpPr>
          <p:spPr bwMode="auto">
            <a:xfrm>
              <a:off x="680" y="5440"/>
              <a:ext cx="521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66" name="Line 25"/>
            <p:cNvSpPr>
              <a:spLocks noChangeShapeType="1"/>
            </p:cNvSpPr>
            <p:nvPr userDrawn="1"/>
          </p:nvSpPr>
          <p:spPr bwMode="auto">
            <a:xfrm>
              <a:off x="680" y="3173"/>
              <a:ext cx="521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" name="Group 26"/>
            <p:cNvGrpSpPr>
              <a:grpSpLocks/>
            </p:cNvGrpSpPr>
            <p:nvPr userDrawn="1"/>
          </p:nvGrpSpPr>
          <p:grpSpPr bwMode="auto">
            <a:xfrm>
              <a:off x="680" y="680"/>
              <a:ext cx="5216" cy="7192"/>
              <a:chOff x="680" y="680"/>
              <a:chExt cx="5216" cy="7192"/>
            </a:xfrm>
          </p:grpSpPr>
          <p:sp>
            <p:nvSpPr>
              <p:cNvPr id="6" name="Line 7"/>
              <p:cNvSpPr>
                <a:spLocks noChangeShapeType="1"/>
              </p:cNvSpPr>
              <p:nvPr userDrawn="1"/>
            </p:nvSpPr>
            <p:spPr bwMode="auto">
              <a:xfrm>
                <a:off x="680" y="839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9" name="Line 8"/>
              <p:cNvSpPr>
                <a:spLocks noChangeShapeType="1"/>
              </p:cNvSpPr>
              <p:nvPr userDrawn="1"/>
            </p:nvSpPr>
            <p:spPr bwMode="auto">
              <a:xfrm>
                <a:off x="680" y="907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0" name="Line 9"/>
              <p:cNvSpPr>
                <a:spLocks noChangeShapeType="1"/>
              </p:cNvSpPr>
              <p:nvPr userDrawn="1"/>
            </p:nvSpPr>
            <p:spPr bwMode="auto">
              <a:xfrm>
                <a:off x="680" y="7707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1" name="Line 10"/>
              <p:cNvSpPr>
                <a:spLocks noChangeShapeType="1"/>
              </p:cNvSpPr>
              <p:nvPr userDrawn="1"/>
            </p:nvSpPr>
            <p:spPr bwMode="auto">
              <a:xfrm>
                <a:off x="680" y="7639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2" name="Line 11"/>
              <p:cNvSpPr>
                <a:spLocks noChangeShapeType="1"/>
              </p:cNvSpPr>
              <p:nvPr userDrawn="1"/>
            </p:nvSpPr>
            <p:spPr bwMode="auto">
              <a:xfrm>
                <a:off x="680" y="4273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3" name="Line 12"/>
              <p:cNvSpPr>
                <a:spLocks noChangeShapeType="1"/>
              </p:cNvSpPr>
              <p:nvPr userDrawn="1"/>
            </p:nvSpPr>
            <p:spPr bwMode="auto">
              <a:xfrm>
                <a:off x="839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4" name="Line 13"/>
              <p:cNvSpPr>
                <a:spLocks noChangeShapeType="1"/>
              </p:cNvSpPr>
              <p:nvPr userDrawn="1"/>
            </p:nvSpPr>
            <p:spPr bwMode="auto">
              <a:xfrm>
                <a:off x="907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5" name="Line 14"/>
              <p:cNvSpPr>
                <a:spLocks noChangeShapeType="1"/>
              </p:cNvSpPr>
              <p:nvPr userDrawn="1"/>
            </p:nvSpPr>
            <p:spPr bwMode="auto">
              <a:xfrm>
                <a:off x="5735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" name="Line 15"/>
              <p:cNvSpPr>
                <a:spLocks noChangeShapeType="1"/>
              </p:cNvSpPr>
              <p:nvPr userDrawn="1"/>
            </p:nvSpPr>
            <p:spPr bwMode="auto">
              <a:xfrm>
                <a:off x="5667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7" name="Line 16"/>
              <p:cNvSpPr>
                <a:spLocks noChangeShapeType="1"/>
              </p:cNvSpPr>
              <p:nvPr userDrawn="1"/>
            </p:nvSpPr>
            <p:spPr bwMode="auto">
              <a:xfrm>
                <a:off x="3288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" name="Rectangle 17"/>
              <p:cNvSpPr>
                <a:spLocks noChangeArrowheads="1"/>
              </p:cNvSpPr>
              <p:nvPr userDrawn="1"/>
            </p:nvSpPr>
            <p:spPr bwMode="auto">
              <a:xfrm>
                <a:off x="838" y="838"/>
                <a:ext cx="4897" cy="6869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endParaRPr lang="ja-JP" altLang="en-US" smtClean="0"/>
              </a:p>
            </p:txBody>
          </p:sp>
        </p:grpSp>
      </p:grpSp>
      <p:sp>
        <p:nvSpPr>
          <p:cNvPr id="1029" name="Oval 22"/>
          <p:cNvSpPr>
            <a:spLocks noChangeArrowheads="1"/>
          </p:cNvSpPr>
          <p:nvPr userDrawn="1"/>
        </p:nvSpPr>
        <p:spPr bwMode="auto">
          <a:xfrm>
            <a:off x="9144000" y="1079500"/>
            <a:ext cx="215900" cy="215900"/>
          </a:xfrm>
          <a:prstGeom prst="ellipse">
            <a:avLst/>
          </a:prstGeom>
          <a:solidFill>
            <a:srgbClr val="FFFFFF"/>
          </a:solidFill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13716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13716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13716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13716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1371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1371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1371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1371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900" smtClean="0">
                <a:latin typeface="ＭＳ Ｐ明朝" charset="-128"/>
                <a:ea typeface="ＭＳ Ｐ明朝" charset="-128"/>
              </a:rPr>
              <a:t>天</a:t>
            </a:r>
          </a:p>
        </p:txBody>
      </p:sp>
      <p:sp>
        <p:nvSpPr>
          <p:cNvPr id="1030" name="Oval 23"/>
          <p:cNvSpPr>
            <a:spLocks noChangeArrowheads="1"/>
          </p:cNvSpPr>
          <p:nvPr userDrawn="1"/>
        </p:nvSpPr>
        <p:spPr bwMode="auto">
          <a:xfrm>
            <a:off x="9144000" y="12280900"/>
            <a:ext cx="215900" cy="215900"/>
          </a:xfrm>
          <a:prstGeom prst="ellipse">
            <a:avLst/>
          </a:prstGeom>
          <a:solidFill>
            <a:srgbClr val="FFFFFF"/>
          </a:solidFill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13716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13716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13716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1371600" eaLnBrk="0" hangingPunct="0"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1371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1371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1371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1371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900" smtClean="0">
                <a:latin typeface="ＭＳ Ｐ明朝" charset="-128"/>
                <a:ea typeface="ＭＳ Ｐ明朝" charset="-128"/>
              </a:rPr>
              <a:t>地</a:t>
            </a:r>
          </a:p>
        </p:txBody>
      </p:sp>
      <p:grpSp>
        <p:nvGrpSpPr>
          <p:cNvPr id="1031" name="Group 72"/>
          <p:cNvGrpSpPr>
            <a:grpSpLocks/>
          </p:cNvGrpSpPr>
          <p:nvPr userDrawn="1"/>
        </p:nvGrpSpPr>
        <p:grpSpPr bwMode="auto">
          <a:xfrm>
            <a:off x="9104313" y="1438275"/>
            <a:ext cx="323850" cy="3598863"/>
            <a:chOff x="5735" y="906"/>
            <a:chExt cx="204" cy="2267"/>
          </a:xfrm>
        </p:grpSpPr>
        <p:sp>
          <p:nvSpPr>
            <p:cNvPr id="1061" name="Text Box 37"/>
            <p:cNvSpPr txBox="1">
              <a:spLocks noChangeArrowheads="1"/>
            </p:cNvSpPr>
            <p:nvPr userDrawn="1"/>
          </p:nvSpPr>
          <p:spPr bwMode="auto">
            <a:xfrm>
              <a:off x="5735" y="906"/>
              <a:ext cx="113" cy="22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ja-JP" sz="1000" b="1" smtClean="0">
                  <a:solidFill>
                    <a:srgbClr val="FF0000"/>
                  </a:solidFill>
                </a:rPr>
                <a:t>〈</a:t>
              </a:r>
              <a:r>
                <a:rPr lang="ja-JP" altLang="en-US" sz="1000" b="1" smtClean="0">
                  <a:solidFill>
                    <a:srgbClr val="FF0000"/>
                  </a:solidFill>
                </a:rPr>
                <a:t>表</a:t>
              </a:r>
              <a:r>
                <a:rPr lang="en-US" altLang="ja-JP" sz="1000" b="1" smtClean="0">
                  <a:solidFill>
                    <a:srgbClr val="FF0000"/>
                  </a:solidFill>
                </a:rPr>
                <a:t>1</a:t>
              </a:r>
              <a:r>
                <a:rPr lang="ja-JP" altLang="en-US" sz="1000" b="1" smtClean="0">
                  <a:solidFill>
                    <a:srgbClr val="FF0000"/>
                  </a:solidFill>
                </a:rPr>
                <a:t>（表紙）</a:t>
              </a:r>
              <a:r>
                <a:rPr lang="en-US" altLang="ja-JP" sz="1000" b="1" smtClean="0">
                  <a:solidFill>
                    <a:srgbClr val="FF0000"/>
                  </a:solidFill>
                </a:rPr>
                <a:t>〉</a:t>
              </a:r>
            </a:p>
          </p:txBody>
        </p:sp>
        <p:grpSp>
          <p:nvGrpSpPr>
            <p:cNvPr id="1062" name="Group 47"/>
            <p:cNvGrpSpPr>
              <a:grpSpLocks/>
            </p:cNvGrpSpPr>
            <p:nvPr userDrawn="1"/>
          </p:nvGrpSpPr>
          <p:grpSpPr bwMode="auto">
            <a:xfrm>
              <a:off x="5848" y="906"/>
              <a:ext cx="91" cy="2267"/>
              <a:chOff x="5848" y="3105"/>
              <a:chExt cx="91" cy="2267"/>
            </a:xfrm>
          </p:grpSpPr>
          <p:sp>
            <p:nvSpPr>
              <p:cNvPr id="1063" name="Line 40"/>
              <p:cNvSpPr>
                <a:spLocks noChangeShapeType="1"/>
              </p:cNvSpPr>
              <p:nvPr userDrawn="1"/>
            </p:nvSpPr>
            <p:spPr bwMode="auto">
              <a:xfrm>
                <a:off x="5894" y="3105"/>
                <a:ext cx="0" cy="226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67" name="Text Box 43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4194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100mm</a:t>
                </a:r>
              </a:p>
            </p:txBody>
          </p:sp>
        </p:grpSp>
      </p:grpSp>
      <p:sp>
        <p:nvSpPr>
          <p:cNvPr id="1076" name="Text Box 52"/>
          <p:cNvSpPr txBox="1">
            <a:spLocks noChangeArrowheads="1"/>
          </p:cNvSpPr>
          <p:nvPr userDrawn="1"/>
        </p:nvSpPr>
        <p:spPr bwMode="auto">
          <a:xfrm>
            <a:off x="9396413" y="4392613"/>
            <a:ext cx="144462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dirty="0" smtClean="0"/>
              <a:t>折り位置（山折り）</a:t>
            </a:r>
          </a:p>
        </p:txBody>
      </p:sp>
      <p:sp>
        <p:nvSpPr>
          <p:cNvPr id="1078" name="Text Box 54"/>
          <p:cNvSpPr txBox="1">
            <a:spLocks noChangeArrowheads="1"/>
          </p:cNvSpPr>
          <p:nvPr userDrawn="1"/>
        </p:nvSpPr>
        <p:spPr bwMode="auto">
          <a:xfrm>
            <a:off x="9396413" y="7986713"/>
            <a:ext cx="144462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dirty="0" smtClean="0"/>
              <a:t>折り位置（山折り）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iming>
    <p:tnLst>
      <p:par>
        <p:cTn id="1" dur="indefinite" restart="never" nodeType="tmRoot"/>
      </p:par>
    </p:tnLst>
  </p:timing>
  <p:txStyles>
    <p:titleStyle>
      <a:lvl1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514350" indent="-51435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14425" indent="-428625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4500" indent="-34290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3600">
          <a:solidFill>
            <a:schemeClr val="tx1"/>
          </a:solidFill>
          <a:latin typeface="+mn-lt"/>
          <a:ea typeface="+mn-ea"/>
        </a:defRPr>
      </a:lvl3pPr>
      <a:lvl4pPr marL="2401888" indent="-342900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7688" indent="-342900" algn="l" defTabSz="1371600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8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20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92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64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User</dc:creator>
  <cp:lastModifiedBy>ugo-99</cp:lastModifiedBy>
  <cp:revision>13</cp:revision>
  <dcterms:created xsi:type="dcterms:W3CDTF">2010-06-02T02:46:13Z</dcterms:created>
  <dcterms:modified xsi:type="dcterms:W3CDTF">2015-08-25T07:32:31Z</dcterms:modified>
</cp:coreProperties>
</file>