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3573125" cy="1044098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54" autoAdjust="0"/>
    <p:restoredTop sz="94660"/>
  </p:normalViewPr>
  <p:slideViewPr>
    <p:cSldViewPr>
      <p:cViewPr>
        <p:scale>
          <a:sx n="100" d="100"/>
          <a:sy n="100" d="100"/>
        </p:scale>
        <p:origin x="-612" y="-72"/>
      </p:cViewPr>
      <p:guideLst>
        <p:guide orient="horz" pos="3289"/>
        <p:guide pos="42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hyperlink" Target="http://www.suprint.jp/studio/design_inquiry/regist.php" TargetMode="External"/><Relationship Id="rId4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グループ化 29"/>
          <p:cNvGrpSpPr/>
          <p:nvPr userDrawn="1"/>
        </p:nvGrpSpPr>
        <p:grpSpPr>
          <a:xfrm>
            <a:off x="0" y="53975"/>
            <a:ext cx="12128500" cy="8942388"/>
            <a:chOff x="0" y="53975"/>
            <a:chExt cx="12128500" cy="8942388"/>
          </a:xfrm>
        </p:grpSpPr>
        <p:grpSp>
          <p:nvGrpSpPr>
            <p:cNvPr id="2" name="グループ化 1"/>
            <p:cNvGrpSpPr/>
            <p:nvPr userDrawn="1"/>
          </p:nvGrpSpPr>
          <p:grpSpPr>
            <a:xfrm>
              <a:off x="0" y="53975"/>
              <a:ext cx="12128500" cy="8942388"/>
              <a:chOff x="0" y="53975"/>
              <a:chExt cx="12128500" cy="8942388"/>
            </a:xfrm>
          </p:grpSpPr>
          <p:grpSp>
            <p:nvGrpSpPr>
              <p:cNvPr id="3" name="Group 97"/>
              <p:cNvGrpSpPr>
                <a:grpSpLocks/>
              </p:cNvGrpSpPr>
              <p:nvPr userDrawn="1"/>
            </p:nvGrpSpPr>
            <p:grpSpPr bwMode="auto">
              <a:xfrm>
                <a:off x="0" y="53975"/>
                <a:ext cx="12128500" cy="8942388"/>
                <a:chOff x="0" y="34"/>
                <a:chExt cx="7640" cy="5633"/>
              </a:xfrm>
            </p:grpSpPr>
            <p:grpSp>
              <p:nvGrpSpPr>
                <p:cNvPr id="5" name="Group 95"/>
                <p:cNvGrpSpPr>
                  <a:grpSpLocks/>
                </p:cNvGrpSpPr>
                <p:nvPr userDrawn="1"/>
              </p:nvGrpSpPr>
              <p:grpSpPr bwMode="auto">
                <a:xfrm>
                  <a:off x="39" y="974"/>
                  <a:ext cx="7533" cy="4625"/>
                  <a:chOff x="39" y="974"/>
                  <a:chExt cx="7533" cy="4625"/>
                </a:xfrm>
              </p:grpSpPr>
              <p:grpSp>
                <p:nvGrpSpPr>
                  <p:cNvPr id="22" name="Group 76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74" y="974"/>
                    <a:ext cx="6598" cy="4625"/>
                    <a:chOff x="974" y="974"/>
                    <a:chExt cx="6598" cy="4625"/>
                  </a:xfrm>
                </p:grpSpPr>
                <p:sp>
                  <p:nvSpPr>
                    <p:cNvPr id="26" name="Rectangle 2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4" y="974"/>
                      <a:ext cx="2063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7" name="Rectangle 26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3173" y="974"/>
                      <a:ext cx="2131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8" name="Rectangle 29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5441" y="974"/>
                      <a:ext cx="2131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  <p:grpSp>
                <p:nvGrpSpPr>
                  <p:cNvPr id="23" name="Group 68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1252"/>
                    <a:ext cx="930" cy="431"/>
                    <a:chOff x="98" y="3518"/>
                    <a:chExt cx="2325" cy="1077"/>
                  </a:xfrm>
                </p:grpSpPr>
                <p:sp>
                  <p:nvSpPr>
                    <p:cNvPr id="24" name="Line 69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4055"/>
                      <a:ext cx="105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FF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" name="Text Box 70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3518"/>
                      <a:ext cx="1475" cy="107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切れては困る物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はこの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水色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の線の内側に配置。</a:t>
                      </a:r>
                      <a:endParaRPr lang="ja-JP" altLang="en-US" sz="1400" smtClean="0"/>
                    </a:p>
                  </p:txBody>
                </p:sp>
              </p:grpSp>
            </p:grpSp>
            <p:grpSp>
              <p:nvGrpSpPr>
                <p:cNvPr id="6" name="Group 71"/>
                <p:cNvGrpSpPr>
                  <a:grpSpLocks/>
                </p:cNvGrpSpPr>
                <p:nvPr userDrawn="1"/>
              </p:nvGrpSpPr>
              <p:grpSpPr bwMode="auto">
                <a:xfrm>
                  <a:off x="39" y="1764"/>
                  <a:ext cx="794" cy="340"/>
                  <a:chOff x="98" y="4958"/>
                  <a:chExt cx="1985" cy="850"/>
                </a:xfrm>
              </p:grpSpPr>
              <p:sp>
                <p:nvSpPr>
                  <p:cNvPr id="20" name="Line 72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5383"/>
                    <a:ext cx="71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" name="Text Box 73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4958"/>
                    <a:ext cx="1475" cy="850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フチ無印刷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い線まで伸ばす。</a:t>
                    </a:r>
                    <a:endParaRPr lang="ja-JP" altLang="en-US" sz="1400" smtClean="0"/>
                  </a:p>
                </p:txBody>
              </p:sp>
            </p:grpSp>
            <p:grpSp>
              <p:nvGrpSpPr>
                <p:cNvPr id="7" name="Group 96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7601" cy="4839"/>
                  <a:chOff x="39" y="828"/>
                  <a:chExt cx="7601" cy="4839"/>
                </a:xfrm>
              </p:grpSpPr>
              <p:grpSp>
                <p:nvGrpSpPr>
                  <p:cNvPr id="13" name="Group 77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06" y="906"/>
                    <a:ext cx="6734" cy="4761"/>
                    <a:chOff x="906" y="906"/>
                    <a:chExt cx="6734" cy="4761"/>
                  </a:xfrm>
                </p:grpSpPr>
                <p:sp>
                  <p:nvSpPr>
                    <p:cNvPr id="17" name="Rectangle 19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6" y="906"/>
                      <a:ext cx="2199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8" name="Rectangle 25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3105" y="906"/>
                      <a:ext cx="2267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9" name="Rectangle 28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5373" y="906"/>
                      <a:ext cx="2267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  <p:grpSp>
                <p:nvGrpSpPr>
                  <p:cNvPr id="14" name="Group 7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828"/>
                    <a:ext cx="862" cy="343"/>
                    <a:chOff x="98" y="2258"/>
                    <a:chExt cx="2155" cy="857"/>
                  </a:xfrm>
                </p:grpSpPr>
                <p:sp>
                  <p:nvSpPr>
                    <p:cNvPr id="15" name="Line 75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2688"/>
                      <a:ext cx="8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" name="Text Box 76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2258"/>
                      <a:ext cx="1475" cy="85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仕上がり位置。</a:t>
                      </a:r>
                    </a:p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青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い線でカットします。</a:t>
                      </a:r>
                      <a:endParaRPr lang="ja-JP" altLang="en-US" sz="1400" smtClean="0"/>
                    </a:p>
                  </p:txBody>
                </p:sp>
              </p:grpSp>
            </p:grpSp>
            <p:pic>
              <p:nvPicPr>
                <p:cNvPr id="8" name="Picture 77" descr="ぬりたし説明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2155"/>
                  <a:ext cx="641" cy="17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9" name="Group 94"/>
                <p:cNvGrpSpPr>
                  <a:grpSpLocks/>
                </p:cNvGrpSpPr>
                <p:nvPr userDrawn="1"/>
              </p:nvGrpSpPr>
              <p:grpSpPr bwMode="auto">
                <a:xfrm>
                  <a:off x="34" y="34"/>
                  <a:ext cx="3191" cy="567"/>
                  <a:chOff x="34" y="34"/>
                  <a:chExt cx="3191" cy="567"/>
                </a:xfrm>
              </p:grpSpPr>
              <p:sp>
                <p:nvSpPr>
                  <p:cNvPr id="10" name="Rectangle 6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34" y="34"/>
                    <a:ext cx="839" cy="56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lIns="36000" tIns="36000" rIns="36000" bIns="36000">
                    <a:normAutofit/>
                  </a:bodyPr>
                  <a:lstStyle>
                    <a:lvl1pPr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altLang="ja-JP" sz="1100" smtClean="0"/>
                      <a:t>A4</a:t>
                    </a:r>
                    <a:r>
                      <a:rPr lang="ja-JP" altLang="en-US" sz="1100" smtClean="0"/>
                      <a:t>チラシ 左 表</a:t>
                    </a:r>
                  </a:p>
                  <a:p>
                    <a:pPr>
                      <a:defRPr/>
                    </a:pPr>
                    <a:r>
                      <a:rPr lang="ja-JP" altLang="en-US" sz="800" smtClean="0"/>
                      <a:t>巻き３つ折</a:t>
                    </a:r>
                  </a:p>
                  <a:p>
                    <a:pPr>
                      <a:defRPr/>
                    </a:pPr>
                    <a:r>
                      <a:rPr lang="ja-JP" altLang="en-US" sz="700" smtClean="0"/>
                      <a:t>◎展開サイズ </a:t>
                    </a:r>
                    <a:r>
                      <a:rPr lang="en-US" altLang="ja-JP" sz="700" smtClean="0"/>
                      <a:t>297×210mm</a:t>
                    </a:r>
                  </a:p>
                  <a:p>
                    <a:pPr>
                      <a:defRPr/>
                    </a:pPr>
                    <a:r>
                      <a:rPr lang="en-US" altLang="ja-JP" sz="700" smtClean="0"/>
                      <a:t>◎</a:t>
                    </a:r>
                    <a:r>
                      <a:rPr lang="ja-JP" altLang="en-US" sz="700" smtClean="0"/>
                      <a:t>仕上りサイズ</a:t>
                    </a:r>
                    <a:r>
                      <a:rPr lang="en-US" altLang="ja-JP" sz="700" smtClean="0"/>
                      <a:t>100×210mm</a:t>
                    </a:r>
                  </a:p>
                </p:txBody>
              </p:sp>
              <p:sp>
                <p:nvSpPr>
                  <p:cNvPr id="11" name="Text Box 67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872" y="34"/>
                    <a:ext cx="2353" cy="56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lIns="36000" tIns="36000" rIns="36000" bIns="36000">
                    <a:normAutofit/>
                  </a:bodyPr>
                  <a:lstStyle>
                    <a:lvl1pPr marL="114300" indent="-1143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フチ無印刷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b="1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外側の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黒い線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まで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背景や画像を伸ばして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ください。（左下図参照）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切れては困る絵柄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文字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等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内側の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水色の線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の中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に作成してください。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透過性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半透明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パターン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など変換が正常に出来ない場合があります。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用紙サイズの変更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、トンボの移動、変形などなさらないよう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お願いします。　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説明用の枠などは削除してください。（削除の仕方は同封の</a:t>
                    </a:r>
                    <a:r>
                      <a:rPr kumimoji="1" lang="en-US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でご確認いただけます。）</a:t>
                    </a:r>
                    <a:endParaRPr kumimoji="1" lang="en-US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endParaRP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を作成する際は、テンプレートと同じサイズで</a:t>
                    </a: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が作成されている事をご確認ください。</a:t>
                    </a:r>
                    <a:endParaRPr kumimoji="1" lang="ja-JP" altLang="en-US" sz="700" kern="12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pic>
                <p:nvPicPr>
                  <p:cNvPr id="12" name="Picture 91" descr="新Suprintロゴ"/>
                  <p:cNvPicPr>
                    <a:picLocks noChangeAspect="1" noChangeArrowheads="1"/>
                  </p:cNvPicPr>
                  <p:nvPr userDrawn="1"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0" y="379"/>
                    <a:ext cx="342" cy="21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</p:grpSp>
          <p:pic>
            <p:nvPicPr>
              <p:cNvPr id="4" name="Picture 98" descr="巻き三左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80038" y="107950"/>
                <a:ext cx="327025" cy="812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9" name="図 28">
              <a:hlinkClick r:id="rId5"/>
            </p:cNvPr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1400" y="71438"/>
              <a:ext cx="3813175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12851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8"/>
          <p:cNvGrpSpPr>
            <a:grpSpLocks/>
          </p:cNvGrpSpPr>
          <p:nvPr userDrawn="1"/>
        </p:nvGrpSpPr>
        <p:grpSpPr bwMode="auto">
          <a:xfrm>
            <a:off x="8528050" y="1006475"/>
            <a:ext cx="3598863" cy="323850"/>
            <a:chOff x="5372" y="634"/>
            <a:chExt cx="2267" cy="204"/>
          </a:xfrm>
        </p:grpSpPr>
        <p:sp>
          <p:nvSpPr>
            <p:cNvPr id="1081" name="Line 60"/>
            <p:cNvSpPr>
              <a:spLocks noChangeShapeType="1"/>
            </p:cNvSpPr>
            <p:nvPr userDrawn="1"/>
          </p:nvSpPr>
          <p:spPr bwMode="auto">
            <a:xfrm>
              <a:off x="5372" y="680"/>
              <a:ext cx="2267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87" name="Text Box 63"/>
            <p:cNvSpPr txBox="1">
              <a:spLocks noChangeArrowheads="1"/>
            </p:cNvSpPr>
            <p:nvPr userDrawn="1"/>
          </p:nvSpPr>
          <p:spPr bwMode="auto">
            <a:xfrm>
              <a:off x="5372" y="725"/>
              <a:ext cx="2267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b="1" smtClean="0">
                  <a:solidFill>
                    <a:srgbClr val="FF0000"/>
                  </a:solidFill>
                </a:rPr>
                <a:t>〈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表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1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（表紙）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〉</a:t>
              </a:r>
            </a:p>
          </p:txBody>
        </p:sp>
        <p:sp>
          <p:nvSpPr>
            <p:cNvPr id="2" name="Text Box 67"/>
            <p:cNvSpPr txBox="1">
              <a:spLocks noChangeArrowheads="1"/>
            </p:cNvSpPr>
            <p:nvPr userDrawn="1"/>
          </p:nvSpPr>
          <p:spPr bwMode="auto">
            <a:xfrm>
              <a:off x="6347" y="634"/>
              <a:ext cx="317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800" smtClean="0"/>
                <a:t>100mm</a:t>
              </a:r>
            </a:p>
          </p:txBody>
        </p:sp>
      </p:grpSp>
      <p:grpSp>
        <p:nvGrpSpPr>
          <p:cNvPr id="1027" name="Group 69"/>
          <p:cNvGrpSpPr>
            <a:grpSpLocks/>
          </p:cNvGrpSpPr>
          <p:nvPr userDrawn="1"/>
        </p:nvGrpSpPr>
        <p:grpSpPr bwMode="auto">
          <a:xfrm>
            <a:off x="4929188" y="1006475"/>
            <a:ext cx="3600450" cy="323850"/>
            <a:chOff x="3105" y="634"/>
            <a:chExt cx="2268" cy="204"/>
          </a:xfrm>
        </p:grpSpPr>
        <p:sp>
          <p:nvSpPr>
            <p:cNvPr id="1078" name="Line 59"/>
            <p:cNvSpPr>
              <a:spLocks noChangeShapeType="1"/>
            </p:cNvSpPr>
            <p:nvPr userDrawn="1"/>
          </p:nvSpPr>
          <p:spPr bwMode="auto">
            <a:xfrm>
              <a:off x="3105" y="680"/>
              <a:ext cx="2267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86" name="Text Box 62"/>
            <p:cNvSpPr txBox="1">
              <a:spLocks noChangeArrowheads="1"/>
            </p:cNvSpPr>
            <p:nvPr userDrawn="1"/>
          </p:nvSpPr>
          <p:spPr bwMode="auto">
            <a:xfrm>
              <a:off x="3106" y="725"/>
              <a:ext cx="2267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r">
                <a:spcBef>
                  <a:spcPct val="50000"/>
                </a:spcBef>
                <a:defRPr/>
              </a:pPr>
              <a:r>
                <a:rPr lang="en-US" altLang="zh-TW" sz="1000" smtClean="0"/>
                <a:t>〈</a:t>
              </a:r>
              <a:r>
                <a:rPr lang="zh-TW" altLang="en-US" sz="1000" smtClean="0"/>
                <a:t>表４（裏表紙）</a:t>
              </a:r>
              <a:r>
                <a:rPr lang="en-US" altLang="zh-TW" sz="1000" smtClean="0"/>
                <a:t>〉</a:t>
              </a:r>
            </a:p>
          </p:txBody>
        </p:sp>
        <p:sp>
          <p:nvSpPr>
            <p:cNvPr id="1090" name="Text Box 66"/>
            <p:cNvSpPr txBox="1">
              <a:spLocks noChangeArrowheads="1"/>
            </p:cNvSpPr>
            <p:nvPr userDrawn="1"/>
          </p:nvSpPr>
          <p:spPr bwMode="auto">
            <a:xfrm>
              <a:off x="4080" y="634"/>
              <a:ext cx="317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800" smtClean="0"/>
                <a:t>100mm</a:t>
              </a:r>
            </a:p>
          </p:txBody>
        </p:sp>
      </p:grpSp>
      <p:grpSp>
        <p:nvGrpSpPr>
          <p:cNvPr id="1028" name="Group 70"/>
          <p:cNvGrpSpPr>
            <a:grpSpLocks/>
          </p:cNvGrpSpPr>
          <p:nvPr userDrawn="1"/>
        </p:nvGrpSpPr>
        <p:grpSpPr bwMode="auto">
          <a:xfrm>
            <a:off x="1438275" y="1006475"/>
            <a:ext cx="3490913" cy="323850"/>
            <a:chOff x="906" y="634"/>
            <a:chExt cx="2199" cy="204"/>
          </a:xfrm>
        </p:grpSpPr>
        <p:sp>
          <p:nvSpPr>
            <p:cNvPr id="1085" name="Text Box 61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2199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＜中に巻き込まれる面＞</a:t>
              </a:r>
            </a:p>
          </p:txBody>
        </p:sp>
        <p:sp>
          <p:nvSpPr>
            <p:cNvPr id="1076" name="Line 58"/>
            <p:cNvSpPr>
              <a:spLocks noChangeShapeType="1"/>
            </p:cNvSpPr>
            <p:nvPr userDrawn="1"/>
          </p:nvSpPr>
          <p:spPr bwMode="auto">
            <a:xfrm>
              <a:off x="906" y="679"/>
              <a:ext cx="2199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88" name="Text Box 64"/>
            <p:cNvSpPr txBox="1">
              <a:spLocks noChangeArrowheads="1"/>
            </p:cNvSpPr>
            <p:nvPr userDrawn="1"/>
          </p:nvSpPr>
          <p:spPr bwMode="auto">
            <a:xfrm>
              <a:off x="1847" y="634"/>
              <a:ext cx="317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800" smtClean="0"/>
                <a:t>97mm</a:t>
              </a:r>
            </a:p>
          </p:txBody>
        </p:sp>
      </p:grpSp>
      <p:grpSp>
        <p:nvGrpSpPr>
          <p:cNvPr id="1029" name="Group 57"/>
          <p:cNvGrpSpPr>
            <a:grpSpLocks/>
          </p:cNvGrpSpPr>
          <p:nvPr userDrawn="1"/>
        </p:nvGrpSpPr>
        <p:grpSpPr bwMode="auto">
          <a:xfrm>
            <a:off x="1079500" y="1079500"/>
            <a:ext cx="11417300" cy="8280400"/>
            <a:chOff x="680" y="680"/>
            <a:chExt cx="7192" cy="5216"/>
          </a:xfrm>
        </p:grpSpPr>
        <p:sp>
          <p:nvSpPr>
            <p:cNvPr id="1061" name="Line 55"/>
            <p:cNvSpPr>
              <a:spLocks noChangeShapeType="1"/>
            </p:cNvSpPr>
            <p:nvPr userDrawn="1"/>
          </p:nvSpPr>
          <p:spPr bwMode="auto">
            <a:xfrm>
              <a:off x="3105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62" name="Line 56"/>
            <p:cNvSpPr>
              <a:spLocks noChangeShapeType="1"/>
            </p:cNvSpPr>
            <p:nvPr userDrawn="1"/>
          </p:nvSpPr>
          <p:spPr bwMode="auto">
            <a:xfrm>
              <a:off x="5372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63" name="Group 24"/>
            <p:cNvGrpSpPr>
              <a:grpSpLocks/>
            </p:cNvGrpSpPr>
            <p:nvPr userDrawn="1"/>
          </p:nvGrpSpPr>
          <p:grpSpPr bwMode="auto">
            <a:xfrm>
              <a:off x="680" y="680"/>
              <a:ext cx="7192" cy="5216"/>
              <a:chOff x="680" y="680"/>
              <a:chExt cx="7192" cy="5216"/>
            </a:xfrm>
          </p:grpSpPr>
          <p:sp>
            <p:nvSpPr>
              <p:cNvPr id="1064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5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6" name="Line 9"/>
              <p:cNvSpPr>
                <a:spLocks noChangeShapeType="1"/>
              </p:cNvSpPr>
              <p:nvPr userDrawn="1"/>
            </p:nvSpPr>
            <p:spPr bwMode="auto">
              <a:xfrm>
                <a:off x="680" y="5735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7" name="Line 10"/>
              <p:cNvSpPr>
                <a:spLocks noChangeShapeType="1"/>
              </p:cNvSpPr>
              <p:nvPr userDrawn="1"/>
            </p:nvSpPr>
            <p:spPr bwMode="auto">
              <a:xfrm>
                <a:off x="680" y="566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8" name="Line 11"/>
              <p:cNvSpPr>
                <a:spLocks noChangeShapeType="1"/>
              </p:cNvSpPr>
              <p:nvPr userDrawn="1"/>
            </p:nvSpPr>
            <p:spPr bwMode="auto">
              <a:xfrm>
                <a:off x="680" y="3288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9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0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1" name="Line 14"/>
              <p:cNvSpPr>
                <a:spLocks noChangeShapeType="1"/>
              </p:cNvSpPr>
              <p:nvPr userDrawn="1"/>
            </p:nvSpPr>
            <p:spPr bwMode="auto">
              <a:xfrm>
                <a:off x="77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2" name="Line 15"/>
              <p:cNvSpPr>
                <a:spLocks noChangeShapeType="1"/>
              </p:cNvSpPr>
              <p:nvPr userDrawn="1"/>
            </p:nvSpPr>
            <p:spPr bwMode="auto">
              <a:xfrm>
                <a:off x="76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3" name="Line 16"/>
              <p:cNvSpPr>
                <a:spLocks noChangeShapeType="1"/>
              </p:cNvSpPr>
              <p:nvPr userDrawn="1"/>
            </p:nvSpPr>
            <p:spPr bwMode="auto">
              <a:xfrm>
                <a:off x="4273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4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6869" cy="4897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1200" smtClean="0"/>
              <a:t>表</a:t>
            </a:r>
          </a:p>
        </p:txBody>
      </p:sp>
      <p:sp>
        <p:nvSpPr>
          <p:cNvPr id="1046" name="Oval 22"/>
          <p:cNvSpPr>
            <a:spLocks noChangeArrowheads="1"/>
          </p:cNvSpPr>
          <p:nvPr userDrawn="1"/>
        </p:nvSpPr>
        <p:spPr bwMode="auto">
          <a:xfrm>
            <a:off x="12280900" y="10795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天</a:t>
            </a:r>
          </a:p>
        </p:txBody>
      </p:sp>
      <p:sp>
        <p:nvSpPr>
          <p:cNvPr id="1047" name="Oval 23"/>
          <p:cNvSpPr>
            <a:spLocks noChangeArrowheads="1"/>
          </p:cNvSpPr>
          <p:nvPr userDrawn="1"/>
        </p:nvSpPr>
        <p:spPr bwMode="auto">
          <a:xfrm>
            <a:off x="12280900" y="91440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地</a:t>
            </a:r>
          </a:p>
        </p:txBody>
      </p:sp>
      <p:sp>
        <p:nvSpPr>
          <p:cNvPr id="1098" name="Text Box 74"/>
          <p:cNvSpPr txBox="1">
            <a:spLocks noChangeArrowheads="1"/>
          </p:cNvSpPr>
          <p:nvPr userDrawn="1"/>
        </p:nvSpPr>
        <p:spPr bwMode="auto">
          <a:xfrm>
            <a:off x="4381500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sp>
        <p:nvSpPr>
          <p:cNvPr id="1099" name="Text Box 75"/>
          <p:cNvSpPr txBox="1">
            <a:spLocks noChangeArrowheads="1"/>
          </p:cNvSpPr>
          <p:nvPr userDrawn="1"/>
        </p:nvSpPr>
        <p:spPr bwMode="auto">
          <a:xfrm>
            <a:off x="7991475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ugo-99</cp:lastModifiedBy>
  <cp:revision>9</cp:revision>
  <dcterms:created xsi:type="dcterms:W3CDTF">2010-06-02T01:56:44Z</dcterms:created>
  <dcterms:modified xsi:type="dcterms:W3CDTF">2015-08-25T08:30:06Z</dcterms:modified>
</cp:coreProperties>
</file>