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54" autoAdjust="0"/>
    <p:restoredTop sz="94660"/>
  </p:normalViewPr>
  <p:slideViewPr>
    <p:cSldViewPr>
      <p:cViewPr>
        <p:scale>
          <a:sx n="100" d="100"/>
          <a:sy n="100" d="100"/>
        </p:scale>
        <p:origin x="-61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2126913" cy="8942388"/>
            <a:chOff x="0" y="53975"/>
            <a:chExt cx="12126913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6913" cy="8942388"/>
              <a:chOff x="0" y="53975"/>
              <a:chExt cx="12126913" cy="8942388"/>
            </a:xfrm>
          </p:grpSpPr>
          <p:grpSp>
            <p:nvGrpSpPr>
              <p:cNvPr id="3" name="Group 101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6913" cy="8942388"/>
                <a:chOff x="0" y="34"/>
                <a:chExt cx="7639" cy="5633"/>
              </a:xfrm>
            </p:grpSpPr>
            <p:grpSp>
              <p:nvGrpSpPr>
                <p:cNvPr id="5" name="Group 99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2" cy="4625"/>
                  <a:chOff x="39" y="974"/>
                  <a:chExt cx="7532" cy="4625"/>
                </a:xfrm>
              </p:grpSpPr>
              <p:grpSp>
                <p:nvGrpSpPr>
                  <p:cNvPr id="22" name="Group 8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7" cy="4625"/>
                    <a:chOff x="974" y="974"/>
                    <a:chExt cx="6597" cy="4625"/>
                  </a:xfrm>
                </p:grpSpPr>
                <p:sp>
                  <p:nvSpPr>
                    <p:cNvPr id="26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508" y="974"/>
                      <a:ext cx="2063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7" name="Rectangle 2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2131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8" name="Rectangle 2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242" y="974"/>
                      <a:ext cx="2131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23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6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0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grpSp>
              <p:nvGrpSpPr>
                <p:cNvPr id="7" name="Group 100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600" cy="4839"/>
                  <a:chOff x="39" y="828"/>
                  <a:chExt cx="7600" cy="4839"/>
                </a:xfrm>
              </p:grpSpPr>
              <p:grpSp>
                <p:nvGrpSpPr>
                  <p:cNvPr id="13" name="Group 8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3" cy="4761"/>
                    <a:chOff x="906" y="906"/>
                    <a:chExt cx="6733" cy="4761"/>
                  </a:xfrm>
                </p:grpSpPr>
                <p:sp>
                  <p:nvSpPr>
                    <p:cNvPr id="17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440" y="906"/>
                      <a:ext cx="2199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8" name="Rectangle 2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2267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2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73" y="906"/>
                      <a:ext cx="2267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14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8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9" name="Group 9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0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左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巻き３つ折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100×210mm</a:t>
                    </a:r>
                  </a:p>
                </p:txBody>
              </p:sp>
              <p:sp>
                <p:nvSpPr>
                  <p:cNvPr id="11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12" name="Picture 9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4" name="Picture 102" descr="巻き三左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80038" y="107950"/>
                <a:ext cx="327025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28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95296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0" name="Line 55"/>
            <p:cNvSpPr>
              <a:spLocks noChangeShapeType="1"/>
            </p:cNvSpPr>
            <p:nvPr userDrawn="1"/>
          </p:nvSpPr>
          <p:spPr bwMode="auto">
            <a:xfrm>
              <a:off x="3173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1" name="Line 56"/>
            <p:cNvSpPr>
              <a:spLocks noChangeShapeType="1"/>
            </p:cNvSpPr>
            <p:nvPr userDrawn="1"/>
          </p:nvSpPr>
          <p:spPr bwMode="auto">
            <a:xfrm>
              <a:off x="544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2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73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8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27" name="Group 70"/>
          <p:cNvGrpSpPr>
            <a:grpSpLocks/>
          </p:cNvGrpSpPr>
          <p:nvPr userDrawn="1"/>
        </p:nvGrpSpPr>
        <p:grpSpPr bwMode="auto">
          <a:xfrm>
            <a:off x="8636000" y="1006475"/>
            <a:ext cx="3490913" cy="323850"/>
            <a:chOff x="906" y="634"/>
            <a:chExt cx="2199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199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＜中に巻き込まれる面＞</a:t>
              </a:r>
            </a:p>
          </p:txBody>
        </p:sp>
        <p:sp>
          <p:nvSpPr>
            <p:cNvPr id="1068" name="Line 58"/>
            <p:cNvSpPr>
              <a:spLocks noChangeShapeType="1"/>
            </p:cNvSpPr>
            <p:nvPr userDrawn="1"/>
          </p:nvSpPr>
          <p:spPr bwMode="auto">
            <a:xfrm>
              <a:off x="906" y="679"/>
              <a:ext cx="2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 userDrawn="1"/>
          </p:nvSpPr>
          <p:spPr bwMode="auto">
            <a:xfrm>
              <a:off x="18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97mm</a:t>
              </a:r>
            </a:p>
          </p:txBody>
        </p: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grpSp>
        <p:nvGrpSpPr>
          <p:cNvPr id="1031" name="Group 68"/>
          <p:cNvGrpSpPr>
            <a:grpSpLocks/>
          </p:cNvGrpSpPr>
          <p:nvPr userDrawn="1"/>
        </p:nvGrpSpPr>
        <p:grpSpPr bwMode="auto">
          <a:xfrm>
            <a:off x="5037138" y="1006475"/>
            <a:ext cx="3598862" cy="323850"/>
            <a:chOff x="5372" y="634"/>
            <a:chExt cx="2267" cy="204"/>
          </a:xfrm>
        </p:grpSpPr>
        <p:sp>
          <p:nvSpPr>
            <p:cNvPr id="1064" name="Line 60"/>
            <p:cNvSpPr>
              <a:spLocks noChangeShapeType="1"/>
            </p:cNvSpPr>
            <p:nvPr userDrawn="1"/>
          </p:nvSpPr>
          <p:spPr bwMode="auto">
            <a:xfrm>
              <a:off x="5372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72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sp>
          <p:nvSpPr>
            <p:cNvPr id="2" name="Text Box 67"/>
            <p:cNvSpPr txBox="1">
              <a:spLocks noChangeArrowheads="1"/>
            </p:cNvSpPr>
            <p:nvPr userDrawn="1"/>
          </p:nvSpPr>
          <p:spPr bwMode="auto">
            <a:xfrm>
              <a:off x="63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32" name="Group 69"/>
          <p:cNvGrpSpPr>
            <a:grpSpLocks/>
          </p:cNvGrpSpPr>
          <p:nvPr userDrawn="1"/>
        </p:nvGrpSpPr>
        <p:grpSpPr bwMode="auto">
          <a:xfrm>
            <a:off x="1438275" y="1006475"/>
            <a:ext cx="3600450" cy="323850"/>
            <a:chOff x="3105" y="634"/>
            <a:chExt cx="2268" cy="204"/>
          </a:xfrm>
        </p:grpSpPr>
        <p:sp>
          <p:nvSpPr>
            <p:cNvPr id="1061" name="Line 59"/>
            <p:cNvSpPr>
              <a:spLocks noChangeShapeType="1"/>
            </p:cNvSpPr>
            <p:nvPr userDrawn="1"/>
          </p:nvSpPr>
          <p:spPr bwMode="auto">
            <a:xfrm>
              <a:off x="3105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06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sp>
          <p:nvSpPr>
            <p:cNvPr id="1090" name="Text Box 66"/>
            <p:cNvSpPr txBox="1">
              <a:spLocks noChangeArrowheads="1"/>
            </p:cNvSpPr>
            <p:nvPr userDrawn="1"/>
          </p:nvSpPr>
          <p:spPr bwMode="auto">
            <a:xfrm>
              <a:off x="4080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3815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79914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10</cp:revision>
  <dcterms:created xsi:type="dcterms:W3CDTF">2010-06-02T01:56:44Z</dcterms:created>
  <dcterms:modified xsi:type="dcterms:W3CDTF">2015-08-25T08:30:05Z</dcterms:modified>
</cp:coreProperties>
</file>