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3" name="Group 73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5" name="Group 72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6"/>
                  <a:chOff x="39" y="975"/>
                  <a:chExt cx="5561" cy="6596"/>
                </a:xfrm>
              </p:grpSpPr>
              <p:grpSp>
                <p:nvGrpSpPr>
                  <p:cNvPr id="22" name="Group 6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6"/>
                    <a:chOff x="975" y="975"/>
                    <a:chExt cx="4625" cy="6596"/>
                  </a:xfrm>
                </p:grpSpPr>
                <p:sp>
                  <p:nvSpPr>
                    <p:cNvPr id="2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063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7" name="Rectangle 3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173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3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40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7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grpSp>
                <p:nvGrpSpPr>
                  <p:cNvPr id="13" name="Group 7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3"/>
                    <a:chOff x="907" y="906"/>
                    <a:chExt cx="4761" cy="6733"/>
                  </a:xfrm>
                </p:grpSpPr>
                <p:sp>
                  <p:nvSpPr>
                    <p:cNvPr id="17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2199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3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3105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3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372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裏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2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4" name="Picture 74" descr="巻き三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06388"/>
                <a:ext cx="812800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328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9104313" y="8528050"/>
            <a:ext cx="323850" cy="3598863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4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85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7" name="Group 50"/>
          <p:cNvGrpSpPr>
            <a:grpSpLocks/>
          </p:cNvGrpSpPr>
          <p:nvPr userDrawn="1"/>
        </p:nvGrpSpPr>
        <p:grpSpPr bwMode="auto">
          <a:xfrm>
            <a:off x="9104313" y="4929188"/>
            <a:ext cx="323850" cy="3598862"/>
            <a:chOff x="5735" y="3105"/>
            <a:chExt cx="204" cy="2267"/>
          </a:xfrm>
        </p:grpSpPr>
        <p:sp>
          <p:nvSpPr>
            <p:cNvPr id="7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endParaRPr lang="ja-JP" altLang="ja-JP" sz="1000" smtClean="0"/>
            </a:p>
          </p:txBody>
        </p:sp>
        <p:grpSp>
          <p:nvGrpSpPr>
            <p:cNvPr id="1080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1081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1"/>
          <p:cNvGrpSpPr>
            <a:grpSpLocks/>
          </p:cNvGrpSpPr>
          <p:nvPr userDrawn="1"/>
        </p:nvGrpSpPr>
        <p:grpSpPr bwMode="auto">
          <a:xfrm>
            <a:off x="9104313" y="1438275"/>
            <a:ext cx="323850" cy="3490913"/>
            <a:chOff x="5735" y="906"/>
            <a:chExt cx="204" cy="2199"/>
          </a:xfrm>
        </p:grpSpPr>
        <p:sp>
          <p:nvSpPr>
            <p:cNvPr id="9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77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grpSp>
        <p:nvGrpSpPr>
          <p:cNvPr id="1029" name="Group 30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1" name="Line 24"/>
            <p:cNvSpPr>
              <a:spLocks noChangeShapeType="1"/>
            </p:cNvSpPr>
            <p:nvPr userDrawn="1"/>
          </p:nvSpPr>
          <p:spPr bwMode="auto">
            <a:xfrm>
              <a:off x="680" y="5372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25"/>
            <p:cNvSpPr>
              <a:spLocks noChangeShapeType="1"/>
            </p:cNvSpPr>
            <p:nvPr userDrawn="1"/>
          </p:nvSpPr>
          <p:spPr bwMode="auto">
            <a:xfrm>
              <a:off x="680" y="310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3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裏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折り位置（谷折り）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2010-06-02T02:46:13Z</dcterms:created>
  <dcterms:modified xsi:type="dcterms:W3CDTF">2015-08-25T07:32:31Z</dcterms:modified>
</cp:coreProperties>
</file>