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54" autoAdjust="0"/>
    <p:restoredTop sz="94660"/>
  </p:normalViewPr>
  <p:slideViewPr>
    <p:cSldViewPr>
      <p:cViewPr>
        <p:scale>
          <a:sx n="100" d="100"/>
          <a:sy n="100" d="100"/>
        </p:scale>
        <p:origin x="-61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8500" cy="8942388"/>
            <a:chOff x="0" y="53975"/>
            <a:chExt cx="12128500" cy="8942388"/>
          </a:xfrm>
        </p:grpSpPr>
        <p:pic>
          <p:nvPicPr>
            <p:cNvPr id="2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グループ化 2"/>
            <p:cNvGrpSpPr/>
            <p:nvPr userDrawn="1"/>
          </p:nvGrpSpPr>
          <p:grpSpPr>
            <a:xfrm>
              <a:off x="0" y="53975"/>
              <a:ext cx="12128500" cy="8942388"/>
              <a:chOff x="0" y="53975"/>
              <a:chExt cx="12128500" cy="8942388"/>
            </a:xfrm>
          </p:grpSpPr>
          <p:grpSp>
            <p:nvGrpSpPr>
              <p:cNvPr id="4" name="Group 9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8500" cy="8942388"/>
                <a:chOff x="0" y="34"/>
                <a:chExt cx="7640" cy="5633"/>
              </a:xfrm>
            </p:grpSpPr>
            <p:grpSp>
              <p:nvGrpSpPr>
                <p:cNvPr id="6" name="Group 92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3" cy="4625"/>
                  <a:chOff x="39" y="974"/>
                  <a:chExt cx="7533" cy="4625"/>
                </a:xfrm>
              </p:grpSpPr>
              <p:grpSp>
                <p:nvGrpSpPr>
                  <p:cNvPr id="23" name="Group 7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8" cy="4625"/>
                    <a:chOff x="974" y="974"/>
                    <a:chExt cx="6598" cy="4625"/>
                  </a:xfrm>
                </p:grpSpPr>
                <p:sp>
                  <p:nvSpPr>
                    <p:cNvPr id="27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063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8" name="Rectangle 2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73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9" name="Rectangle 2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41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24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5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6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7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1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8" name="Group 93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1" cy="4839"/>
                  <a:chOff x="39" y="828"/>
                  <a:chExt cx="7601" cy="4839"/>
                </a:xfrm>
              </p:grpSpPr>
              <p:grpSp>
                <p:nvGrpSpPr>
                  <p:cNvPr id="14" name="Group 77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4" cy="4761"/>
                    <a:chOff x="906" y="906"/>
                    <a:chExt cx="6734" cy="4761"/>
                  </a:xfrm>
                </p:grpSpPr>
                <p:sp>
                  <p:nvSpPr>
                    <p:cNvPr id="18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199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2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05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2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373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15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9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0" name="Group 88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1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巻き３つ折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100×210mm</a:t>
                    </a:r>
                  </a:p>
                </p:txBody>
              </p:sp>
              <p:sp>
                <p:nvSpPr>
                  <p:cNvPr id="12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13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5" name="Picture 96" descr="巻き三右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0038" y="107950"/>
                <a:ext cx="320675" cy="817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39732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8"/>
          <p:cNvGrpSpPr>
            <a:grpSpLocks/>
          </p:cNvGrpSpPr>
          <p:nvPr userDrawn="1"/>
        </p:nvGrpSpPr>
        <p:grpSpPr bwMode="auto">
          <a:xfrm>
            <a:off x="8528050" y="1006475"/>
            <a:ext cx="3598863" cy="323850"/>
            <a:chOff x="5372" y="634"/>
            <a:chExt cx="2267" cy="204"/>
          </a:xfrm>
        </p:grpSpPr>
        <p:sp>
          <p:nvSpPr>
            <p:cNvPr id="1081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72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sp>
          <p:nvSpPr>
            <p:cNvPr id="2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7" name="Group 69"/>
          <p:cNvGrpSpPr>
            <a:grpSpLocks/>
          </p:cNvGrpSpPr>
          <p:nvPr userDrawn="1"/>
        </p:nvGrpSpPr>
        <p:grpSpPr bwMode="auto">
          <a:xfrm>
            <a:off x="4929188" y="1006475"/>
            <a:ext cx="3600450" cy="323850"/>
            <a:chOff x="3105" y="634"/>
            <a:chExt cx="2268" cy="204"/>
          </a:xfrm>
        </p:grpSpPr>
        <p:sp>
          <p:nvSpPr>
            <p:cNvPr id="1078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06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28" name="Group 70"/>
          <p:cNvGrpSpPr>
            <a:grpSpLocks/>
          </p:cNvGrpSpPr>
          <p:nvPr userDrawn="1"/>
        </p:nvGrpSpPr>
        <p:grpSpPr bwMode="auto">
          <a:xfrm>
            <a:off x="1438275" y="1006475"/>
            <a:ext cx="3490913" cy="323850"/>
            <a:chOff x="906" y="634"/>
            <a:chExt cx="2199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＜中に巻き込まれる面＞</a:t>
              </a:r>
            </a:p>
          </p:txBody>
        </p:sp>
        <p:sp>
          <p:nvSpPr>
            <p:cNvPr id="1076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grpSp>
        <p:nvGrpSpPr>
          <p:cNvPr id="1029" name="Group 57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61" name="Line 55"/>
            <p:cNvSpPr>
              <a:spLocks noChangeShapeType="1"/>
            </p:cNvSpPr>
            <p:nvPr userDrawn="1"/>
          </p:nvSpPr>
          <p:spPr bwMode="auto">
            <a:xfrm>
              <a:off x="310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2" name="Line 56"/>
            <p:cNvSpPr>
              <a:spLocks noChangeShapeType="1"/>
            </p:cNvSpPr>
            <p:nvPr userDrawn="1"/>
          </p:nvSpPr>
          <p:spPr bwMode="auto">
            <a:xfrm>
              <a:off x="5372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3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6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79914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8</cp:revision>
  <dcterms:created xsi:type="dcterms:W3CDTF">2010-06-02T01:56:44Z</dcterms:created>
  <dcterms:modified xsi:type="dcterms:W3CDTF">2015-08-25T08:30:04Z</dcterms:modified>
</cp:coreProperties>
</file>