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506" y="-72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 userDrawn="1"/>
        </p:nvGrpSpPr>
        <p:grpSpPr>
          <a:xfrm>
            <a:off x="0" y="53975"/>
            <a:ext cx="10366375" cy="12074525"/>
            <a:chOff x="0" y="53975"/>
            <a:chExt cx="10366375" cy="12074525"/>
          </a:xfrm>
        </p:grpSpPr>
        <p:grpSp>
          <p:nvGrpSpPr>
            <p:cNvPr id="28" name="グループ化 27"/>
            <p:cNvGrpSpPr/>
            <p:nvPr userDrawn="1"/>
          </p:nvGrpSpPr>
          <p:grpSpPr>
            <a:xfrm>
              <a:off x="0" y="53975"/>
              <a:ext cx="8997950" cy="12074525"/>
              <a:chOff x="0" y="53975"/>
              <a:chExt cx="8997950" cy="12074525"/>
            </a:xfrm>
          </p:grpSpPr>
          <p:grpSp>
            <p:nvGrpSpPr>
              <p:cNvPr id="2" name="Group 76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8997950" cy="12074525"/>
                <a:chOff x="0" y="34"/>
                <a:chExt cx="5668" cy="7606"/>
              </a:xfrm>
            </p:grpSpPr>
            <p:grpSp>
              <p:nvGrpSpPr>
                <p:cNvPr id="3" name="Group 75"/>
                <p:cNvGrpSpPr>
                  <a:grpSpLocks/>
                </p:cNvGrpSpPr>
                <p:nvPr userDrawn="1"/>
              </p:nvGrpSpPr>
              <p:grpSpPr bwMode="auto">
                <a:xfrm>
                  <a:off x="39" y="974"/>
                  <a:ext cx="5561" cy="6598"/>
                  <a:chOff x="39" y="974"/>
                  <a:chExt cx="5561" cy="6598"/>
                </a:xfrm>
              </p:grpSpPr>
              <p:grpSp>
                <p:nvGrpSpPr>
                  <p:cNvPr id="20" name="Group 72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5" y="974"/>
                    <a:ext cx="4625" cy="6598"/>
                    <a:chOff x="975" y="974"/>
                    <a:chExt cx="4625" cy="6598"/>
                  </a:xfrm>
                </p:grpSpPr>
                <p:sp>
                  <p:nvSpPr>
                    <p:cNvPr id="24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5509"/>
                      <a:ext cx="4625" cy="2063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5" name="Rectangle 3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974"/>
                      <a:ext cx="4625" cy="213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6" name="Rectangle 34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3241"/>
                      <a:ext cx="4625" cy="213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  <p:grpSp>
                <p:nvGrpSpPr>
                  <p:cNvPr id="21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2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</p:grpSp>
            <p:grpSp>
              <p:nvGrpSpPr>
                <p:cNvPr id="4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18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grpSp>
              <p:nvGrpSpPr>
                <p:cNvPr id="5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5629" cy="6812"/>
                  <a:chOff x="39" y="828"/>
                  <a:chExt cx="5629" cy="6812"/>
                </a:xfrm>
              </p:grpSpPr>
              <p:grpSp>
                <p:nvGrpSpPr>
                  <p:cNvPr id="11" name="Group 73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7" y="906"/>
                    <a:ext cx="4761" cy="6734"/>
                    <a:chOff x="907" y="906"/>
                    <a:chExt cx="4761" cy="6734"/>
                  </a:xfrm>
                </p:grpSpPr>
                <p:sp>
                  <p:nvSpPr>
                    <p:cNvPr id="15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5441"/>
                      <a:ext cx="4761" cy="2199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6" name="Rectangle 3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906"/>
                      <a:ext cx="4761" cy="226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7" name="Rectangle 33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3173"/>
                      <a:ext cx="4761" cy="226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  <p:grpSp>
                <p:nvGrpSpPr>
                  <p:cNvPr id="12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3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</p:grpSp>
            <p:pic>
              <p:nvPicPr>
                <p:cNvPr id="6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7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8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地 裏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巻き３つ折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</a:t>
                    </a:r>
                    <a:r>
                      <a:rPr lang="en-US" altLang="ja-JP" sz="700" smtClean="0"/>
                      <a:t>100×210mm</a:t>
                    </a:r>
                  </a:p>
                </p:txBody>
              </p:sp>
              <p:sp>
                <p:nvSpPr>
                  <p:cNvPr id="9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10" name="Picture 71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  <p:pic>
            <p:nvPicPr>
              <p:cNvPr id="27" name="Picture 79" descr="巻き三地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59400" y="306388"/>
                <a:ext cx="817563" cy="3286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9" name="図 1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9266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9"/>
          <p:cNvGrpSpPr>
            <a:grpSpLocks/>
          </p:cNvGrpSpPr>
          <p:nvPr userDrawn="1"/>
        </p:nvGrpSpPr>
        <p:grpSpPr bwMode="auto">
          <a:xfrm>
            <a:off x="9104313" y="5037138"/>
            <a:ext cx="323850" cy="3598862"/>
            <a:chOff x="5735" y="5372"/>
            <a:chExt cx="204" cy="2267"/>
          </a:xfrm>
        </p:grpSpPr>
        <p:sp>
          <p:nvSpPr>
            <p:cNvPr id="2" name="Text Box 38"/>
            <p:cNvSpPr txBox="1">
              <a:spLocks noChangeArrowheads="1"/>
            </p:cNvSpPr>
            <p:nvPr userDrawn="1"/>
          </p:nvSpPr>
          <p:spPr bwMode="auto">
            <a:xfrm>
              <a:off x="5735" y="5372"/>
              <a:ext cx="113" cy="2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84" name="Group 48"/>
            <p:cNvGrpSpPr>
              <a:grpSpLocks/>
            </p:cNvGrpSpPr>
            <p:nvPr userDrawn="1"/>
          </p:nvGrpSpPr>
          <p:grpSpPr bwMode="auto">
            <a:xfrm>
              <a:off x="5848" y="5372"/>
              <a:ext cx="91" cy="2267"/>
              <a:chOff x="5848" y="5372"/>
              <a:chExt cx="91" cy="2267"/>
            </a:xfrm>
          </p:grpSpPr>
          <p:sp>
            <p:nvSpPr>
              <p:cNvPr id="1085" name="Line 41"/>
              <p:cNvSpPr>
                <a:spLocks noChangeShapeType="1"/>
              </p:cNvSpPr>
              <p:nvPr userDrawn="1"/>
            </p:nvSpPr>
            <p:spPr bwMode="auto">
              <a:xfrm>
                <a:off x="5894" y="5372"/>
                <a:ext cx="0" cy="226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" name="Text Box 42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6461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100mm</a:t>
                </a:r>
              </a:p>
            </p:txBody>
          </p:sp>
        </p:grpSp>
      </p:grpSp>
      <p:grpSp>
        <p:nvGrpSpPr>
          <p:cNvPr id="1027" name="Group 57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69" name="Line 24"/>
            <p:cNvSpPr>
              <a:spLocks noChangeShapeType="1"/>
            </p:cNvSpPr>
            <p:nvPr userDrawn="1"/>
          </p:nvSpPr>
          <p:spPr bwMode="auto">
            <a:xfrm>
              <a:off x="680" y="5440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0" name="Line 25"/>
            <p:cNvSpPr>
              <a:spLocks noChangeShapeType="1"/>
            </p:cNvSpPr>
            <p:nvPr userDrawn="1"/>
          </p:nvSpPr>
          <p:spPr bwMode="auto">
            <a:xfrm>
              <a:off x="680" y="3173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1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72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9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0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裏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91440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9144000" y="122809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grpSp>
        <p:nvGrpSpPr>
          <p:cNvPr id="1031" name="Group 50"/>
          <p:cNvGrpSpPr>
            <a:grpSpLocks/>
          </p:cNvGrpSpPr>
          <p:nvPr userDrawn="1"/>
        </p:nvGrpSpPr>
        <p:grpSpPr bwMode="auto">
          <a:xfrm>
            <a:off x="9104313" y="1438275"/>
            <a:ext cx="323850" cy="3598863"/>
            <a:chOff x="5735" y="3105"/>
            <a:chExt cx="204" cy="2267"/>
          </a:xfrm>
        </p:grpSpPr>
        <p:sp>
          <p:nvSpPr>
            <p:cNvPr id="1061" name="Text Box 37"/>
            <p:cNvSpPr txBox="1">
              <a:spLocks noChangeArrowheads="1"/>
            </p:cNvSpPr>
            <p:nvPr userDrawn="1"/>
          </p:nvSpPr>
          <p:spPr bwMode="auto">
            <a:xfrm>
              <a:off x="5735" y="3105"/>
              <a:ext cx="113" cy="2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66" name="Group 47"/>
            <p:cNvGrpSpPr>
              <a:grpSpLocks/>
            </p:cNvGrpSpPr>
            <p:nvPr userDrawn="1"/>
          </p:nvGrpSpPr>
          <p:grpSpPr bwMode="auto">
            <a:xfrm>
              <a:off x="5848" y="3105"/>
              <a:ext cx="91" cy="2267"/>
              <a:chOff x="5848" y="3105"/>
              <a:chExt cx="91" cy="2267"/>
            </a:xfrm>
          </p:grpSpPr>
          <p:sp>
            <p:nvSpPr>
              <p:cNvPr id="1067" name="Line 40"/>
              <p:cNvSpPr>
                <a:spLocks noChangeShapeType="1"/>
              </p:cNvSpPr>
              <p:nvPr userDrawn="1"/>
            </p:nvSpPr>
            <p:spPr bwMode="auto">
              <a:xfrm>
                <a:off x="5894" y="3105"/>
                <a:ext cx="0" cy="226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" name="Text Box 43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419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100mm</a:t>
                </a:r>
              </a:p>
            </p:txBody>
          </p:sp>
        </p:grpSp>
      </p:grpSp>
      <p:grpSp>
        <p:nvGrpSpPr>
          <p:cNvPr id="1032" name="Group 51"/>
          <p:cNvGrpSpPr>
            <a:grpSpLocks/>
          </p:cNvGrpSpPr>
          <p:nvPr userDrawn="1"/>
        </p:nvGrpSpPr>
        <p:grpSpPr bwMode="auto">
          <a:xfrm>
            <a:off x="9104313" y="8636000"/>
            <a:ext cx="323850" cy="3490913"/>
            <a:chOff x="5735" y="906"/>
            <a:chExt cx="204" cy="2199"/>
          </a:xfrm>
        </p:grpSpPr>
        <p:sp>
          <p:nvSpPr>
            <p:cNvPr id="10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2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中に巻き込まれる面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62" name="Group 46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2199"/>
              <a:chOff x="5848" y="906"/>
              <a:chExt cx="91" cy="2199"/>
            </a:xfrm>
          </p:grpSpPr>
          <p:sp>
            <p:nvSpPr>
              <p:cNvPr id="1063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1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8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60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97mm</a:t>
                </a:r>
              </a:p>
            </p:txBody>
          </p:sp>
        </p:grpSp>
      </p:grp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43926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79867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9</cp:revision>
  <dcterms:created xsi:type="dcterms:W3CDTF">2010-06-02T02:46:13Z</dcterms:created>
  <dcterms:modified xsi:type="dcterms:W3CDTF">2015-08-25T07:32:32Z</dcterms:modified>
</cp:coreProperties>
</file>