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54" autoAdjust="0"/>
    <p:restoredTop sz="94660"/>
  </p:normalViewPr>
  <p:slideViewPr>
    <p:cSldViewPr>
      <p:cViewPr>
        <p:scale>
          <a:sx n="100" d="100"/>
          <a:sy n="100" d="100"/>
        </p:scale>
        <p:origin x="-612" y="-72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 userDrawn="1"/>
        </p:nvGrpSpPr>
        <p:grpSpPr>
          <a:xfrm>
            <a:off x="0" y="53975"/>
            <a:ext cx="12126913" cy="8942388"/>
            <a:chOff x="0" y="53975"/>
            <a:chExt cx="12126913" cy="8942388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12126913" cy="8942388"/>
              <a:chOff x="0" y="53975"/>
              <a:chExt cx="12126913" cy="8942388"/>
            </a:xfrm>
          </p:grpSpPr>
          <p:grpSp>
            <p:nvGrpSpPr>
              <p:cNvPr id="3" name="Group 101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12126913" cy="8942388"/>
                <a:chOff x="0" y="34"/>
                <a:chExt cx="7639" cy="5633"/>
              </a:xfrm>
            </p:grpSpPr>
            <p:grpSp>
              <p:nvGrpSpPr>
                <p:cNvPr id="5" name="Group 99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7532" cy="4625"/>
                  <a:chOff x="39" y="974"/>
                  <a:chExt cx="7532" cy="4625"/>
                </a:xfrm>
              </p:grpSpPr>
              <p:grpSp>
                <p:nvGrpSpPr>
                  <p:cNvPr id="22" name="Group 8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4" y="974"/>
                    <a:ext cx="6597" cy="4625"/>
                    <a:chOff x="974" y="974"/>
                    <a:chExt cx="6597" cy="4625"/>
                  </a:xfrm>
                </p:grpSpPr>
                <p:sp>
                  <p:nvSpPr>
                    <p:cNvPr id="26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508" y="974"/>
                      <a:ext cx="2063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7" name="Rectangle 26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4" y="974"/>
                      <a:ext cx="2131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8" name="Rectangle 2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242" y="974"/>
                      <a:ext cx="2131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grpSp>
                <p:nvGrpSpPr>
                  <p:cNvPr id="23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4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</p:grpSp>
            <p:grpSp>
              <p:nvGrpSpPr>
                <p:cNvPr id="6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0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grpSp>
              <p:nvGrpSpPr>
                <p:cNvPr id="7" name="Group 100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7600" cy="4839"/>
                  <a:chOff x="39" y="828"/>
                  <a:chExt cx="7600" cy="4839"/>
                </a:xfrm>
              </p:grpSpPr>
              <p:grpSp>
                <p:nvGrpSpPr>
                  <p:cNvPr id="13" name="Group 8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6" y="906"/>
                    <a:ext cx="6733" cy="4761"/>
                    <a:chOff x="906" y="906"/>
                    <a:chExt cx="6733" cy="4761"/>
                  </a:xfrm>
                </p:grpSpPr>
                <p:sp>
                  <p:nvSpPr>
                    <p:cNvPr id="17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440" y="906"/>
                      <a:ext cx="2199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8" name="Rectangle 2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6" y="906"/>
                      <a:ext cx="2267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9" name="Rectangle 2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173" y="906"/>
                      <a:ext cx="2267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grpSp>
                <p:nvGrpSpPr>
                  <p:cNvPr id="14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5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</p:grpSp>
            <p:pic>
              <p:nvPicPr>
                <p:cNvPr id="8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9" name="Group 95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10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右 表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巻き３つ折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</a:t>
                    </a:r>
                    <a:r>
                      <a:rPr lang="en-US" altLang="ja-JP" sz="700" smtClean="0"/>
                      <a:t>100×210mm</a:t>
                    </a:r>
                  </a:p>
                </p:txBody>
              </p:sp>
              <p:sp>
                <p:nvSpPr>
                  <p:cNvPr id="11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12" name="Picture 98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pic>
            <p:nvPicPr>
              <p:cNvPr id="4" name="Picture 102" descr="巻き三右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80038" y="107950"/>
                <a:ext cx="320675" cy="8175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9" name="図 28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00134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1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70" name="Line 55"/>
            <p:cNvSpPr>
              <a:spLocks noChangeShapeType="1"/>
            </p:cNvSpPr>
            <p:nvPr userDrawn="1"/>
          </p:nvSpPr>
          <p:spPr bwMode="auto">
            <a:xfrm>
              <a:off x="3173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1" name="Line 56"/>
            <p:cNvSpPr>
              <a:spLocks noChangeShapeType="1"/>
            </p:cNvSpPr>
            <p:nvPr userDrawn="1"/>
          </p:nvSpPr>
          <p:spPr bwMode="auto">
            <a:xfrm>
              <a:off x="5440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72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73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6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8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9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0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1027" name="Group 70"/>
          <p:cNvGrpSpPr>
            <a:grpSpLocks/>
          </p:cNvGrpSpPr>
          <p:nvPr userDrawn="1"/>
        </p:nvGrpSpPr>
        <p:grpSpPr bwMode="auto">
          <a:xfrm>
            <a:off x="8636000" y="1006475"/>
            <a:ext cx="3490913" cy="323850"/>
            <a:chOff x="906" y="634"/>
            <a:chExt cx="2199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2199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＜中に巻き込まれる面＞</a:t>
              </a:r>
            </a:p>
          </p:txBody>
        </p:sp>
        <p:sp>
          <p:nvSpPr>
            <p:cNvPr id="1068" name="Line 58"/>
            <p:cNvSpPr>
              <a:spLocks noChangeShapeType="1"/>
            </p:cNvSpPr>
            <p:nvPr userDrawn="1"/>
          </p:nvSpPr>
          <p:spPr bwMode="auto">
            <a:xfrm>
              <a:off x="906" y="679"/>
              <a:ext cx="219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8" name="Text Box 64"/>
            <p:cNvSpPr txBox="1">
              <a:spLocks noChangeArrowheads="1"/>
            </p:cNvSpPr>
            <p:nvPr userDrawn="1"/>
          </p:nvSpPr>
          <p:spPr bwMode="auto">
            <a:xfrm>
              <a:off x="1847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97mm</a:t>
              </a:r>
            </a:p>
          </p:txBody>
        </p: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2280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2280900" y="91440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grpSp>
        <p:nvGrpSpPr>
          <p:cNvPr id="1031" name="Group 68"/>
          <p:cNvGrpSpPr>
            <a:grpSpLocks/>
          </p:cNvGrpSpPr>
          <p:nvPr userDrawn="1"/>
        </p:nvGrpSpPr>
        <p:grpSpPr bwMode="auto">
          <a:xfrm>
            <a:off x="5037138" y="1006475"/>
            <a:ext cx="3598862" cy="323850"/>
            <a:chOff x="5372" y="634"/>
            <a:chExt cx="2267" cy="204"/>
          </a:xfrm>
        </p:grpSpPr>
        <p:sp>
          <p:nvSpPr>
            <p:cNvPr id="1064" name="Line 60"/>
            <p:cNvSpPr>
              <a:spLocks noChangeShapeType="1"/>
            </p:cNvSpPr>
            <p:nvPr userDrawn="1"/>
          </p:nvSpPr>
          <p:spPr bwMode="auto">
            <a:xfrm>
              <a:off x="5372" y="68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7" name="Text Box 63"/>
            <p:cNvSpPr txBox="1">
              <a:spLocks noChangeArrowheads="1"/>
            </p:cNvSpPr>
            <p:nvPr userDrawn="1"/>
          </p:nvSpPr>
          <p:spPr bwMode="auto">
            <a:xfrm>
              <a:off x="5372" y="725"/>
              <a:ext cx="2267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zh-TW" sz="1000" smtClean="0"/>
                <a:t>〈</a:t>
              </a:r>
              <a:r>
                <a:rPr lang="zh-TW" altLang="en-US" sz="1000" smtClean="0"/>
                <a:t>表４（裏表紙）</a:t>
              </a:r>
              <a:r>
                <a:rPr lang="en-US" altLang="zh-TW" sz="1000" smtClean="0"/>
                <a:t>〉</a:t>
              </a:r>
            </a:p>
          </p:txBody>
        </p:sp>
        <p:sp>
          <p:nvSpPr>
            <p:cNvPr id="2" name="Text Box 67"/>
            <p:cNvSpPr txBox="1">
              <a:spLocks noChangeArrowheads="1"/>
            </p:cNvSpPr>
            <p:nvPr userDrawn="1"/>
          </p:nvSpPr>
          <p:spPr bwMode="auto">
            <a:xfrm>
              <a:off x="6347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100mm</a:t>
              </a:r>
            </a:p>
          </p:txBody>
        </p:sp>
      </p:grpSp>
      <p:grpSp>
        <p:nvGrpSpPr>
          <p:cNvPr id="1032" name="Group 69"/>
          <p:cNvGrpSpPr>
            <a:grpSpLocks/>
          </p:cNvGrpSpPr>
          <p:nvPr userDrawn="1"/>
        </p:nvGrpSpPr>
        <p:grpSpPr bwMode="auto">
          <a:xfrm>
            <a:off x="1438275" y="1006475"/>
            <a:ext cx="3600450" cy="323850"/>
            <a:chOff x="3105" y="634"/>
            <a:chExt cx="2268" cy="204"/>
          </a:xfrm>
        </p:grpSpPr>
        <p:sp>
          <p:nvSpPr>
            <p:cNvPr id="1061" name="Line 59"/>
            <p:cNvSpPr>
              <a:spLocks noChangeShapeType="1"/>
            </p:cNvSpPr>
            <p:nvPr userDrawn="1"/>
          </p:nvSpPr>
          <p:spPr bwMode="auto">
            <a:xfrm>
              <a:off x="3105" y="680"/>
              <a:ext cx="2267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6" name="Text Box 62"/>
            <p:cNvSpPr txBox="1">
              <a:spLocks noChangeArrowheads="1"/>
            </p:cNvSpPr>
            <p:nvPr userDrawn="1"/>
          </p:nvSpPr>
          <p:spPr bwMode="auto">
            <a:xfrm>
              <a:off x="3106" y="725"/>
              <a:ext cx="2267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sp>
          <p:nvSpPr>
            <p:cNvPr id="1090" name="Text Box 66"/>
            <p:cNvSpPr txBox="1">
              <a:spLocks noChangeArrowheads="1"/>
            </p:cNvSpPr>
            <p:nvPr userDrawn="1"/>
          </p:nvSpPr>
          <p:spPr bwMode="auto">
            <a:xfrm>
              <a:off x="4080" y="634"/>
              <a:ext cx="317" cy="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800" smtClean="0"/>
                <a:t>100mm</a:t>
              </a:r>
            </a:p>
          </p:txBody>
        </p:sp>
      </p:grp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4381500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7991475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10</cp:revision>
  <dcterms:created xsi:type="dcterms:W3CDTF">2010-06-02T01:56:44Z</dcterms:created>
  <dcterms:modified xsi:type="dcterms:W3CDTF">2015-08-25T08:30:05Z</dcterms:modified>
</cp:coreProperties>
</file>