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8280400" cy="4860925"/>
  <p:notesSz cx="6858000" cy="9144000"/>
  <p:defaultTextStyle>
    <a:defPPr>
      <a:defRPr lang="ja-JP"/>
    </a:defPPr>
    <a:lvl1pPr marL="0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1pPr>
    <a:lvl2pPr marL="375453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2pPr>
    <a:lvl3pPr marL="750905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3pPr>
    <a:lvl4pPr marL="1126358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4pPr>
    <a:lvl5pPr marL="1501811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5pPr>
    <a:lvl6pPr marL="1877263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6pPr>
    <a:lvl7pPr marL="2252716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7pPr>
    <a:lvl8pPr marL="2628168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8pPr>
    <a:lvl9pPr marL="3003621" algn="l" defTabSz="750905" rtl="0" eaLnBrk="1" latinLnBrk="0" hangingPunct="1">
      <a:defRPr kumimoji="1" sz="1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728" y="-474"/>
      </p:cViewPr>
      <p:guideLst>
        <p:guide orient="horz" pos="1531"/>
        <p:guide pos="2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hyperlink" Target="http://www.suprint.jp/studio/design_inquiry/regist.php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グループ化 30"/>
          <p:cNvGrpSpPr/>
          <p:nvPr userDrawn="1"/>
        </p:nvGrpSpPr>
        <p:grpSpPr>
          <a:xfrm>
            <a:off x="53975" y="53975"/>
            <a:ext cx="8226425" cy="4771803"/>
            <a:chOff x="53975" y="53975"/>
            <a:chExt cx="8226425" cy="4771803"/>
          </a:xfrm>
        </p:grpSpPr>
        <p:grpSp>
          <p:nvGrpSpPr>
            <p:cNvPr id="5" name="Group 80"/>
            <p:cNvGrpSpPr>
              <a:grpSpLocks/>
            </p:cNvGrpSpPr>
            <p:nvPr userDrawn="1"/>
          </p:nvGrpSpPr>
          <p:grpSpPr bwMode="auto">
            <a:xfrm>
              <a:off x="61913" y="2800350"/>
              <a:ext cx="1260475" cy="539750"/>
              <a:chOff x="98" y="4958"/>
              <a:chExt cx="1985" cy="850"/>
            </a:xfrm>
          </p:grpSpPr>
          <p:sp>
            <p:nvSpPr>
              <p:cNvPr id="27" name="Line 81"/>
              <p:cNvSpPr>
                <a:spLocks noChangeShapeType="1"/>
              </p:cNvSpPr>
              <p:nvPr userDrawn="1"/>
            </p:nvSpPr>
            <p:spPr bwMode="auto">
              <a:xfrm>
                <a:off x="1373" y="5383"/>
                <a:ext cx="710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Text Box 82"/>
              <p:cNvSpPr txBox="1">
                <a:spLocks noChangeArrowheads="1"/>
              </p:cNvSpPr>
              <p:nvPr userDrawn="1"/>
            </p:nvSpPr>
            <p:spPr bwMode="auto">
              <a:xfrm>
                <a:off x="98" y="4958"/>
                <a:ext cx="1475" cy="85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lIns="18000" tIns="18000" rIns="18000" bIns="18000"/>
              <a:lstStyle>
                <a:lvl1pPr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l" eaLnBrk="1" hangingPunct="1">
                  <a:defRPr/>
                </a:pP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フチ無印刷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は</a:t>
                </a:r>
              </a:p>
              <a:p>
                <a:pPr algn="l" eaLnBrk="1" hangingPunct="1">
                  <a:defRPr/>
                </a:pP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この</a:t>
                </a:r>
                <a:r>
                  <a:rPr lang="ja-JP" altLang="en-US" sz="1000" b="1" dirty="0" smtClean="0">
                    <a:solidFill>
                      <a:srgbClr val="FF0000"/>
                    </a:solidFill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黒</a:t>
                </a:r>
                <a:r>
                  <a:rPr lang="ja-JP" altLang="en-US" sz="1000" dirty="0" smtClean="0">
                    <a:latin typeface="ＭＳ Ｐゴシック" panose="020B0600070205080204" pitchFamily="50" charset="-128"/>
                    <a:ea typeface="ＭＳ Ｐゴシック" panose="020B0600070205080204" pitchFamily="50" charset="-128"/>
                  </a:rPr>
                  <a:t>い線まで伸ばす。</a:t>
                </a:r>
              </a:p>
            </p:txBody>
          </p:sp>
        </p:grpSp>
        <p:pic>
          <p:nvPicPr>
            <p:cNvPr id="6" name="Picture 88" descr="ぬりたし説明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72337" y="1079184"/>
              <a:ext cx="1008063" cy="2779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 43"/>
            <p:cNvGrpSpPr>
              <a:grpSpLocks/>
            </p:cNvGrpSpPr>
            <p:nvPr userDrawn="1"/>
          </p:nvGrpSpPr>
          <p:grpSpPr bwMode="auto">
            <a:xfrm>
              <a:off x="53975" y="53975"/>
              <a:ext cx="5065713" cy="900113"/>
              <a:chOff x="34" y="34"/>
              <a:chExt cx="3191" cy="567"/>
            </a:xfrm>
          </p:grpSpPr>
          <p:sp>
            <p:nvSpPr>
              <p:cNvPr id="24" name="Rectangle 65"/>
              <p:cNvSpPr>
                <a:spLocks noChangeArrowheads="1"/>
              </p:cNvSpPr>
              <p:nvPr userDrawn="1"/>
            </p:nvSpPr>
            <p:spPr bwMode="auto">
              <a:xfrm>
                <a:off x="34" y="34"/>
                <a:ext cx="839" cy="567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lIns="36000" tIns="36000" rIns="36000" bIns="36000">
                <a:normAutofit/>
              </a:bodyPr>
              <a:lstStyle>
                <a:lvl1pPr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1803400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18034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defRPr/>
                </a:pPr>
                <a:r>
                  <a:rPr lang="ja-JP" altLang="en-US" sz="1600" b="1" dirty="0" smtClean="0"/>
                  <a:t>チケット　横</a:t>
                </a:r>
                <a:endParaRPr lang="ja-JP" altLang="en-US" sz="1600" dirty="0" smtClean="0"/>
              </a:p>
              <a:p>
                <a:pPr eaLnBrk="1" hangingPunct="1">
                  <a:defRPr/>
                </a:pPr>
                <a:r>
                  <a:rPr lang="ja-JP" altLang="en-US" sz="1200" dirty="0" smtClean="0"/>
                  <a:t>財布サイズ</a:t>
                </a:r>
                <a:endParaRPr lang="en-US" altLang="ja-JP" sz="1200" dirty="0" smtClean="0"/>
              </a:p>
              <a:p>
                <a:pPr eaLnBrk="1" hangingPunct="1">
                  <a:defRPr/>
                </a:pPr>
                <a:r>
                  <a:rPr lang="en-US" altLang="ja-JP" sz="1200" dirty="0" smtClean="0"/>
                  <a:t>150×55mm</a:t>
                </a:r>
                <a:endParaRPr lang="en-US" altLang="ja-JP" sz="1200" dirty="0" smtClean="0"/>
              </a:p>
            </p:txBody>
          </p:sp>
          <p:sp>
            <p:nvSpPr>
              <p:cNvPr id="25" name="Text Box 67"/>
              <p:cNvSpPr txBox="1">
                <a:spLocks noChangeArrowheads="1"/>
              </p:cNvSpPr>
              <p:nvPr userDrawn="1"/>
            </p:nvSpPr>
            <p:spPr bwMode="auto">
              <a:xfrm>
                <a:off x="872" y="34"/>
                <a:ext cx="2353" cy="567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  <p:txBody>
              <a:bodyPr lIns="36000" tIns="36000" rIns="36000" bIns="36000">
                <a:normAutofit/>
              </a:bodyPr>
              <a:lstStyle>
                <a:lvl1pPr marL="114300" indent="-1143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defTabSz="696913" eaLnBrk="0" hangingPunct="0"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defTabSz="696913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17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フチ無印刷</a:t>
                </a:r>
                <a:r>
                  <a:rPr lang="ja-JP" altLang="en-US" sz="700" dirty="0" smtClean="0"/>
                  <a:t>をご希望の場合、外側の黒い線まで背景や画像を伸ばして下さい。（右下図参照）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切れては困る絵柄や文字等</a:t>
                </a:r>
                <a:r>
                  <a:rPr lang="ja-JP" altLang="en-US" sz="700" dirty="0" smtClean="0"/>
                  <a:t>は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、仕上り（青い四角）より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2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～</a:t>
                </a:r>
                <a:r>
                  <a:rPr lang="en-US" altLang="ja-JP" sz="700" b="1" dirty="0" smtClean="0">
                    <a:solidFill>
                      <a:srgbClr val="FF0000"/>
                    </a:solidFill>
                  </a:rPr>
                  <a:t>3mm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以上内側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（水色の四角の中）</a:t>
                </a:r>
                <a:r>
                  <a:rPr lang="ja-JP" altLang="en-US" sz="700" dirty="0" smtClean="0"/>
                  <a:t>に入れて作成してください。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透過性</a:t>
                </a:r>
                <a:r>
                  <a:rPr lang="ja-JP" altLang="en-US" sz="700" dirty="0" smtClean="0"/>
                  <a:t>や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半透明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b="1" dirty="0" smtClean="0">
                    <a:solidFill>
                      <a:srgbClr val="FF0000"/>
                    </a:solidFill>
                  </a:rPr>
                  <a:t>パターン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変換が正常に出来ない</a:t>
                </a:r>
                <a:r>
                  <a:rPr lang="ja-JP" altLang="en-US" sz="700" dirty="0" smtClean="0"/>
                  <a:t>場合があります。</a:t>
                </a:r>
              </a:p>
              <a:p>
                <a:pPr eaLnBrk="1" hangingPunct="1">
                  <a:buClr>
                    <a:srgbClr val="000000"/>
                  </a:buClr>
                  <a:buFontTx/>
                  <a:buChar char="※"/>
                  <a:defRPr/>
                </a:pPr>
                <a:r>
                  <a:rPr lang="ja-JP" altLang="en-US" sz="700" dirty="0" smtClean="0">
                    <a:solidFill>
                      <a:srgbClr val="FF0000"/>
                    </a:solidFill>
                  </a:rPr>
                  <a:t>用紙サイズの変更</a:t>
                </a:r>
                <a:r>
                  <a:rPr lang="ja-JP" altLang="en-US" sz="700" dirty="0" smtClean="0"/>
                  <a:t>や、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トンボの移動</a:t>
                </a:r>
                <a:r>
                  <a:rPr lang="ja-JP" altLang="en-US" sz="700" dirty="0" smtClean="0"/>
                  <a:t>、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変形</a:t>
                </a:r>
                <a:r>
                  <a:rPr lang="ja-JP" altLang="en-US" sz="700" dirty="0" smtClean="0"/>
                  <a:t>など</a:t>
                </a:r>
                <a:r>
                  <a:rPr lang="ja-JP" altLang="en-US" sz="700" dirty="0" smtClean="0">
                    <a:solidFill>
                      <a:srgbClr val="FF0000"/>
                    </a:solidFill>
                  </a:rPr>
                  <a:t>なさらない</a:t>
                </a:r>
                <a:r>
                  <a:rPr lang="ja-JP" altLang="en-US" sz="700" dirty="0" smtClean="0"/>
                  <a:t>ようお願いします。　</a:t>
                </a:r>
              </a:p>
              <a:p>
                <a:pPr eaLnBrk="1" hangingPunct="1">
                  <a:buFontTx/>
                  <a:buChar char="※"/>
                  <a:defRPr/>
                </a:pPr>
                <a:r>
                  <a:rPr lang="ja-JP" altLang="en-US" sz="700" dirty="0" smtClean="0"/>
                  <a:t>テンプレートを使用して</a:t>
                </a:r>
                <a:r>
                  <a:rPr lang="en-US" altLang="ja-JP" sz="700" dirty="0" smtClean="0"/>
                  <a:t>PDF</a:t>
                </a:r>
                <a:r>
                  <a:rPr lang="ja-JP" altLang="en-US" sz="700" dirty="0" smtClean="0"/>
                  <a:t>を作成する際は、説明部分を削除してください。また、テンプレートと同じサイズかどうか確認してください。</a:t>
                </a:r>
              </a:p>
            </p:txBody>
          </p:sp>
          <p:pic>
            <p:nvPicPr>
              <p:cNvPr id="26" name="Picture 46" descr="新Suprintロゴ"/>
              <p:cNvPicPr>
                <a:picLocks noChangeAspect="1" noChangeArrowheads="1"/>
              </p:cNvPicPr>
              <p:nvPr userDrawn="1"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" y="438"/>
                <a:ext cx="205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8" name="図 4">
              <a:hlinkClick r:id="rId4"/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402"/>
            <a:stretch>
              <a:fillRect/>
            </a:stretch>
          </p:blipFill>
          <p:spPr bwMode="auto">
            <a:xfrm>
              <a:off x="5256609" y="54000"/>
              <a:ext cx="2368550" cy="896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グループ化 28"/>
            <p:cNvGrpSpPr/>
            <p:nvPr userDrawn="1"/>
          </p:nvGrpSpPr>
          <p:grpSpPr>
            <a:xfrm>
              <a:off x="61913" y="1314450"/>
              <a:ext cx="6778373" cy="2106362"/>
              <a:chOff x="61913" y="1314450"/>
              <a:chExt cx="6778373" cy="2106362"/>
            </a:xfrm>
          </p:grpSpPr>
          <p:sp>
            <p:nvSpPr>
              <p:cNvPr id="2" name="正方形/長方形 1"/>
              <p:cNvSpPr/>
              <p:nvPr userDrawn="1"/>
            </p:nvSpPr>
            <p:spPr>
              <a:xfrm>
                <a:off x="1440113" y="1440113"/>
                <a:ext cx="5400173" cy="1980699"/>
              </a:xfrm>
              <a:prstGeom prst="rect">
                <a:avLst/>
              </a:prstGeom>
              <a:noFill/>
              <a:ln w="3175" cap="flat" cmpd="sng" algn="ctr">
                <a:solidFill>
                  <a:srgbClr val="000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" name="Group 85"/>
              <p:cNvGrpSpPr>
                <a:grpSpLocks/>
              </p:cNvGrpSpPr>
              <p:nvPr userDrawn="1"/>
            </p:nvGrpSpPr>
            <p:grpSpPr bwMode="auto">
              <a:xfrm>
                <a:off x="61913" y="1314450"/>
                <a:ext cx="1368425" cy="544513"/>
                <a:chOff x="98" y="2258"/>
                <a:chExt cx="2155" cy="857"/>
              </a:xfrm>
            </p:grpSpPr>
            <p:sp>
              <p:nvSpPr>
                <p:cNvPr id="22" name="Line 86"/>
                <p:cNvSpPr>
                  <a:spLocks noChangeShapeType="1"/>
                </p:cNvSpPr>
                <p:nvPr userDrawn="1"/>
              </p:nvSpPr>
              <p:spPr bwMode="auto">
                <a:xfrm>
                  <a:off x="1373" y="2688"/>
                  <a:ext cx="88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23" name="Text Box 8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98" y="2258"/>
                  <a:ext cx="1475" cy="857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仕上がり位置。</a:t>
                  </a:r>
                </a:p>
                <a:p>
                  <a:pPr algn="l" eaLnBrk="1" hangingPunct="1">
                    <a:defRPr/>
                  </a:pP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青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い線でカットします。</a:t>
                  </a:r>
                </a:p>
              </p:txBody>
            </p:sp>
          </p:grpSp>
        </p:grpSp>
        <p:grpSp>
          <p:nvGrpSpPr>
            <p:cNvPr id="30" name="グループ化 29"/>
            <p:cNvGrpSpPr/>
            <p:nvPr userDrawn="1"/>
          </p:nvGrpSpPr>
          <p:grpSpPr>
            <a:xfrm>
              <a:off x="61913" y="1548122"/>
              <a:ext cx="6670365" cy="1764681"/>
              <a:chOff x="61913" y="1548122"/>
              <a:chExt cx="6670365" cy="1764681"/>
            </a:xfrm>
          </p:grpSpPr>
          <p:sp>
            <p:nvSpPr>
              <p:cNvPr id="3" name="正方形/長方形 2"/>
              <p:cNvSpPr/>
              <p:nvPr userDrawn="1"/>
            </p:nvSpPr>
            <p:spPr>
              <a:xfrm>
                <a:off x="1548122" y="1548122"/>
                <a:ext cx="5184156" cy="1764681"/>
              </a:xfrm>
              <a:prstGeom prst="rect">
                <a:avLst/>
              </a:prstGeom>
              <a:noFill/>
              <a:ln w="3175" cap="flat" cmpd="sng" algn="ctr">
                <a:solidFill>
                  <a:srgbClr val="00B0FF"/>
                </a:solidFill>
                <a:prstDash val="soli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" name="グループ化 15"/>
              <p:cNvGrpSpPr/>
              <p:nvPr userDrawn="1"/>
            </p:nvGrpSpPr>
            <p:grpSpPr>
              <a:xfrm>
                <a:off x="61913" y="1987551"/>
                <a:ext cx="1476375" cy="543600"/>
                <a:chOff x="61913" y="1987551"/>
                <a:chExt cx="1476375" cy="543600"/>
              </a:xfrm>
            </p:grpSpPr>
            <p:sp>
              <p:nvSpPr>
                <p:cNvPr id="18" name="Line 78"/>
                <p:cNvSpPr>
                  <a:spLocks noChangeShapeType="1"/>
                </p:cNvSpPr>
                <p:nvPr userDrawn="1"/>
              </p:nvSpPr>
              <p:spPr bwMode="auto">
                <a:xfrm>
                  <a:off x="871538" y="2259351"/>
                  <a:ext cx="666750" cy="0"/>
                </a:xfrm>
                <a:prstGeom prst="line">
                  <a:avLst/>
                </a:prstGeom>
                <a:noFill/>
                <a:ln w="9525">
                  <a:solidFill>
                    <a:srgbClr val="00FFFF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9" name="Text Box 79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61913" y="1987551"/>
                  <a:ext cx="936625" cy="54360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FFFF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 eaLnBrk="0" hangingPunct="0"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 sz="17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l" eaLnBrk="1" hangingPunct="1">
                    <a:defRPr/>
                  </a:pP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切れては困る物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はこの</a:t>
                  </a:r>
                  <a:r>
                    <a:rPr lang="ja-JP" altLang="en-US" sz="1000" b="1" dirty="0" smtClean="0">
                      <a:solidFill>
                        <a:srgbClr val="FF0000"/>
                      </a:solidFill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水色</a:t>
                  </a:r>
                  <a:r>
                    <a:rPr lang="ja-JP" altLang="en-US" sz="1000" dirty="0" smtClean="0">
                      <a:latin typeface="ＭＳ Ｐゴシック" panose="020B0600070205080204" pitchFamily="50" charset="-128"/>
                      <a:ea typeface="ＭＳ Ｐゴシック" panose="020B0600070205080204" pitchFamily="50" charset="-128"/>
                    </a:rPr>
                    <a:t>の線の内側に配置。</a:t>
                  </a:r>
                </a:p>
              </p:txBody>
            </p:sp>
          </p:grpSp>
        </p:grpSp>
        <p:grpSp>
          <p:nvGrpSpPr>
            <p:cNvPr id="11" name="グループ化 10"/>
            <p:cNvGrpSpPr/>
            <p:nvPr userDrawn="1"/>
          </p:nvGrpSpPr>
          <p:grpSpPr>
            <a:xfrm>
              <a:off x="1029031" y="3889778"/>
              <a:ext cx="6222365" cy="936000"/>
              <a:chOff x="0" y="0"/>
              <a:chExt cx="6222365" cy="936000"/>
            </a:xfrm>
          </p:grpSpPr>
          <p:sp>
            <p:nvSpPr>
              <p:cNvPr id="12" name="Text Box 63"/>
              <p:cNvSpPr txBox="1">
                <a:spLocks noChangeArrowheads="1"/>
              </p:cNvSpPr>
              <p:nvPr userDrawn="1"/>
            </p:nvSpPr>
            <p:spPr bwMode="auto">
              <a:xfrm>
                <a:off x="0" y="0"/>
                <a:ext cx="6222365" cy="936000"/>
              </a:xfrm>
              <a:prstGeom prst="rect">
                <a:avLst/>
              </a:prstGeom>
              <a:noFill/>
              <a:ln w="317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rot="0" vert="horz" wrap="square" lIns="7200" tIns="7200" rIns="7200" bIns="7200" anchor="t" anchorCtr="0" upright="1">
                <a:noAutofit/>
              </a:bodyPr>
              <a:lstStyle/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※ミシン目を入れる位置をテキストでご指示ください。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 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※ナンバリングの注意点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No.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」＋数字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6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ケタ表記で、「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」の場合でも「</a:t>
                </a:r>
                <a:r>
                  <a:rPr lang="en-US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No.000001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」のように必ずゼロが付きます。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印刷範囲はタテ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10mm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×ヨコ</a:t>
                </a:r>
                <a:r>
                  <a:rPr lang="en-US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30mm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の固定サイズ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でその中にセンター揃えで配置されます。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印刷範囲は必ず白で抜けた状態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で作成してください。同時に位置をテキストでご指示ください。（右図参照）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・文字の書体は固定で、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色は黒のみ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の印刷となります。（右図参照）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  <a:p>
                <a:pPr indent="88900" algn="just">
                  <a:spcAft>
                    <a:spcPts val="0"/>
                  </a:spcAft>
                </a:pP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・番号は全て開始番号から</a:t>
                </a:r>
                <a:r>
                  <a:rPr lang="ja-JP" sz="700" b="1" kern="100" dirty="0">
                    <a:solidFill>
                      <a:srgbClr val="FF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連番のみの</a:t>
                </a:r>
                <a:r>
                  <a:rPr lang="ja-JP" sz="700" kern="100" dirty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対応となります</a:t>
                </a:r>
                <a:r>
                  <a:rPr lang="ja-JP" sz="700" kern="100" dirty="0" smtClean="0">
                    <a:solidFill>
                      <a:srgbClr val="000000"/>
                    </a:solidFill>
                    <a:effectLst/>
                    <a:latin typeface="ＭＳ Ｐゴシック" panose="020B0600070205080204" pitchFamily="50" charset="-128"/>
                    <a:ea typeface="ＭＳ Ｐゴシック" panose="020B0600070205080204" pitchFamily="50" charset="-128"/>
                    <a:cs typeface="Times New Roman"/>
                  </a:rPr>
                  <a:t>。</a:t>
                </a:r>
                <a:endParaRPr lang="ja-JP" sz="1050" kern="100" dirty="0">
                  <a:effectLst/>
                  <a:latin typeface="ＭＳ Ｐゴシック" panose="020B0600070205080204" pitchFamily="50" charset="-128"/>
                  <a:ea typeface="ＭＳ Ｐゴシック" panose="020B0600070205080204" pitchFamily="50" charset="-128"/>
                  <a:cs typeface="Times New Roman"/>
                </a:endParaRPr>
              </a:p>
            </p:txBody>
          </p:sp>
          <p:pic>
            <p:nvPicPr>
              <p:cNvPr id="13" name="図 12"/>
              <p:cNvPicPr>
                <a:picLocks noChangeAspect="1"/>
              </p:cNvPicPr>
              <p:nvPr userDrawn="1"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3304" y="26002"/>
                <a:ext cx="927401" cy="905733"/>
              </a:xfrm>
              <a:prstGeom prst="rect">
                <a:avLst/>
              </a:prstGeom>
            </p:spPr>
          </p:pic>
          <p:pic>
            <p:nvPicPr>
              <p:cNvPr id="14" name="図 13"/>
              <p:cNvPicPr>
                <a:picLocks noChangeAspect="1"/>
              </p:cNvPicPr>
              <p:nvPr userDrawn="1"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23916"/>
              <a:stretch/>
            </p:blipFill>
            <p:spPr bwMode="auto">
              <a:xfrm>
                <a:off x="5170044" y="26002"/>
                <a:ext cx="897065" cy="316356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pic>
            <p:nvPicPr>
              <p:cNvPr id="15" name="図 14"/>
              <p:cNvPicPr>
                <a:picLocks noChangeAspect="1"/>
              </p:cNvPicPr>
              <p:nvPr userDrawn="1"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26381" y="342358"/>
                <a:ext cx="853729" cy="58937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94149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/>
          <p:cNvCxnSpPr/>
          <p:nvPr userDrawn="1"/>
        </p:nvCxnSpPr>
        <p:spPr>
          <a:xfrm>
            <a:off x="1080085" y="1332105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 userDrawn="1"/>
        </p:nvCxnSpPr>
        <p:spPr>
          <a:xfrm>
            <a:off x="1080085" y="144011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 userDrawn="1"/>
        </p:nvCxnSpPr>
        <p:spPr>
          <a:xfrm>
            <a:off x="1080085" y="243046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 userDrawn="1"/>
        </p:nvCxnSpPr>
        <p:spPr>
          <a:xfrm>
            <a:off x="1080085" y="3421063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 userDrawn="1"/>
        </p:nvCxnSpPr>
        <p:spPr>
          <a:xfrm>
            <a:off x="1080085" y="3528820"/>
            <a:ext cx="6120230" cy="0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コネクタ 11"/>
          <p:cNvCxnSpPr/>
          <p:nvPr userDrawn="1"/>
        </p:nvCxnSpPr>
        <p:spPr>
          <a:xfrm>
            <a:off x="1332105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 userDrawn="1"/>
        </p:nvCxnSpPr>
        <p:spPr>
          <a:xfrm>
            <a:off x="1440113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/>
          <p:cNvCxnSpPr/>
          <p:nvPr userDrawn="1"/>
        </p:nvCxnSpPr>
        <p:spPr>
          <a:xfrm>
            <a:off x="4140200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 userDrawn="1"/>
        </p:nvCxnSpPr>
        <p:spPr>
          <a:xfrm>
            <a:off x="6838950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 userDrawn="1"/>
        </p:nvCxnSpPr>
        <p:spPr>
          <a:xfrm>
            <a:off x="6948295" y="1080085"/>
            <a:ext cx="0" cy="2700755"/>
          </a:xfrm>
          <a:prstGeom prst="line">
            <a:avLst/>
          </a:prstGeom>
          <a:ln w="31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 userDrawn="1"/>
        </p:nvSpPr>
        <p:spPr>
          <a:xfrm>
            <a:off x="1332105" y="1332105"/>
            <a:ext cx="5616190" cy="2196715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Text Box 12"/>
          <p:cNvSpPr txBox="1"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0" tIns="0" rIns="0" bIns="0"/>
          <a:lstStyle>
            <a:lvl1pPr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defTabSz="966788" eaLnBrk="0" hangingPunct="0"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ja-JP" altLang="en-US" sz="1200" dirty="0"/>
              <a:t>表</a:t>
            </a:r>
          </a:p>
        </p:txBody>
      </p:sp>
    </p:spTree>
    <p:extLst>
      <p:ext uri="{BB962C8B-B14F-4D97-AF65-F5344CB8AC3E}">
        <p14:creationId xmlns:p14="http://schemas.microsoft.com/office/powerpoint/2010/main" val="200024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750905" rtl="0" eaLnBrk="1" latinLnBrk="0" hangingPunct="1">
        <a:spcBef>
          <a:spcPct val="0"/>
        </a:spcBef>
        <a:buNone/>
        <a:defRPr kumimoji="1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1589" indent="-281589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10111" indent="-234658" algn="l" defTabSz="75090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938632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14084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89537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4990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40442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15895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91347" indent="-187726" algn="l" defTabSz="750905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75453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50905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26358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01811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77263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52716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28168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3621" algn="l" defTabSz="750905" rtl="0" eaLnBrk="1" latinLnBrk="0" hangingPunct="1"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1147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ugo-99</dc:creator>
  <cp:lastModifiedBy>ugo-99</cp:lastModifiedBy>
  <cp:revision>2</cp:revision>
  <dcterms:created xsi:type="dcterms:W3CDTF">2016-06-23T01:26:27Z</dcterms:created>
  <dcterms:modified xsi:type="dcterms:W3CDTF">2016-06-23T08:47:14Z</dcterms:modified>
</cp:coreProperties>
</file>