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4860925" cy="82804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25" d="100"/>
          <a:sy n="125" d="100"/>
        </p:scale>
        <p:origin x="-3294" y="-72"/>
      </p:cViewPr>
      <p:guideLst>
        <p:guide orient="horz" pos="2608"/>
        <p:guide pos="153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グループ化 27"/>
          <p:cNvGrpSpPr/>
          <p:nvPr userDrawn="1"/>
        </p:nvGrpSpPr>
        <p:grpSpPr>
          <a:xfrm>
            <a:off x="-17803" y="36512"/>
            <a:ext cx="4842215" cy="8202106"/>
            <a:chOff x="-17803" y="36512"/>
            <a:chExt cx="4842215" cy="8202106"/>
          </a:xfrm>
        </p:grpSpPr>
        <p:sp>
          <p:nvSpPr>
            <p:cNvPr id="2" name="正方形/長方形 1"/>
            <p:cNvSpPr/>
            <p:nvPr userDrawn="1"/>
          </p:nvSpPr>
          <p:spPr>
            <a:xfrm>
              <a:off x="1440113" y="1440113"/>
              <a:ext cx="1980699" cy="5400173"/>
            </a:xfrm>
            <a:prstGeom prst="rect">
              <a:avLst/>
            </a:prstGeom>
            <a:noFill/>
            <a:ln w="3175" cap="flat" cmpd="sng" algn="ctr">
              <a:solidFill>
                <a:srgbClr val="0000FF"/>
              </a:solidFill>
              <a:prstDash val="soli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" name="正方形/長方形 2"/>
            <p:cNvSpPr/>
            <p:nvPr userDrawn="1"/>
          </p:nvSpPr>
          <p:spPr>
            <a:xfrm>
              <a:off x="1548122" y="1548122"/>
              <a:ext cx="1764681" cy="5184156"/>
            </a:xfrm>
            <a:prstGeom prst="rect">
              <a:avLst/>
            </a:prstGeom>
            <a:noFill/>
            <a:ln w="3175" cap="flat" cmpd="sng" algn="ctr">
              <a:solidFill>
                <a:srgbClr val="00B0FF"/>
              </a:solidFill>
              <a:prstDash val="soli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5" name="Group 80"/>
            <p:cNvGrpSpPr>
              <a:grpSpLocks/>
            </p:cNvGrpSpPr>
            <p:nvPr userDrawn="1"/>
          </p:nvGrpSpPr>
          <p:grpSpPr bwMode="auto">
            <a:xfrm>
              <a:off x="61913" y="2800350"/>
              <a:ext cx="1260475" cy="539750"/>
              <a:chOff x="98" y="4958"/>
              <a:chExt cx="1985" cy="850"/>
            </a:xfrm>
          </p:grpSpPr>
          <p:sp>
            <p:nvSpPr>
              <p:cNvPr id="26" name="Line 81"/>
              <p:cNvSpPr>
                <a:spLocks noChangeShapeType="1"/>
              </p:cNvSpPr>
              <p:nvPr userDrawn="1"/>
            </p:nvSpPr>
            <p:spPr bwMode="auto">
              <a:xfrm>
                <a:off x="1373" y="5383"/>
                <a:ext cx="710" cy="0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7" name="Text Box 82"/>
              <p:cNvSpPr txBox="1">
                <a:spLocks noChangeArrowheads="1"/>
              </p:cNvSpPr>
              <p:nvPr userDrawn="1"/>
            </p:nvSpPr>
            <p:spPr bwMode="auto">
              <a:xfrm>
                <a:off x="98" y="4958"/>
                <a:ext cx="1475" cy="850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FF0000"/>
                </a:solidFill>
                <a:miter lim="800000"/>
                <a:headEnd/>
                <a:tailEnd/>
              </a:ln>
            </p:spPr>
            <p:txBody>
              <a:bodyPr lIns="18000" tIns="18000" rIns="18000" bIns="18000"/>
              <a:lstStyle>
                <a:lvl1pPr defTabSz="696913" eaLnBrk="0" hangingPunct="0">
                  <a:defRPr kumimoji="1" sz="1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defTabSz="696913" eaLnBrk="0" hangingPunct="0">
                  <a:defRPr kumimoji="1" sz="1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defTabSz="696913" eaLnBrk="0" hangingPunct="0">
                  <a:defRPr kumimoji="1" sz="1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defTabSz="696913" eaLnBrk="0" hangingPunct="0">
                  <a:defRPr kumimoji="1" sz="1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defTabSz="696913" eaLnBrk="0" hangingPunct="0">
                  <a:defRPr kumimoji="1" sz="1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defTabSz="696913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1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defTabSz="696913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1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defTabSz="696913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1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defTabSz="696913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1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algn="l" eaLnBrk="1" hangingPunct="1">
                  <a:defRPr/>
                </a:pPr>
                <a:r>
                  <a:rPr lang="ja-JP" altLang="en-US" sz="1000" b="1" dirty="0" smtClean="0">
                    <a:solidFill>
                      <a:srgbClr val="FF0000"/>
                    </a:solidFill>
                    <a:latin typeface="ＭＳ Ｐゴシック" panose="020B0600070205080204" pitchFamily="50" charset="-128"/>
                    <a:ea typeface="ＭＳ Ｐゴシック" panose="020B0600070205080204" pitchFamily="50" charset="-128"/>
                  </a:rPr>
                  <a:t>フチ無印刷</a:t>
                </a:r>
                <a:r>
                  <a:rPr lang="ja-JP" altLang="en-US" sz="1000" dirty="0" smtClean="0">
                    <a:latin typeface="ＭＳ Ｐゴシック" panose="020B0600070205080204" pitchFamily="50" charset="-128"/>
                    <a:ea typeface="ＭＳ Ｐゴシック" panose="020B0600070205080204" pitchFamily="50" charset="-128"/>
                  </a:rPr>
                  <a:t>は</a:t>
                </a:r>
              </a:p>
              <a:p>
                <a:pPr algn="l" eaLnBrk="1" hangingPunct="1">
                  <a:defRPr/>
                </a:pPr>
                <a:r>
                  <a:rPr lang="ja-JP" altLang="en-US" sz="1000" dirty="0" smtClean="0">
                    <a:latin typeface="ＭＳ Ｐゴシック" panose="020B0600070205080204" pitchFamily="50" charset="-128"/>
                    <a:ea typeface="ＭＳ Ｐゴシック" panose="020B0600070205080204" pitchFamily="50" charset="-128"/>
                  </a:rPr>
                  <a:t>この</a:t>
                </a:r>
                <a:r>
                  <a:rPr lang="ja-JP" altLang="en-US" sz="1000" b="1" dirty="0" smtClean="0">
                    <a:solidFill>
                      <a:srgbClr val="FF0000"/>
                    </a:solidFill>
                    <a:latin typeface="ＭＳ Ｐゴシック" panose="020B0600070205080204" pitchFamily="50" charset="-128"/>
                    <a:ea typeface="ＭＳ Ｐゴシック" panose="020B0600070205080204" pitchFamily="50" charset="-128"/>
                  </a:rPr>
                  <a:t>黒</a:t>
                </a:r>
                <a:r>
                  <a:rPr lang="ja-JP" altLang="en-US" sz="1000" dirty="0" smtClean="0">
                    <a:latin typeface="ＭＳ Ｐゴシック" panose="020B0600070205080204" pitchFamily="50" charset="-128"/>
                    <a:ea typeface="ＭＳ Ｐゴシック" panose="020B0600070205080204" pitchFamily="50" charset="-128"/>
                  </a:rPr>
                  <a:t>い線まで伸ばす。</a:t>
                </a:r>
              </a:p>
            </p:txBody>
          </p:sp>
        </p:grpSp>
        <p:pic>
          <p:nvPicPr>
            <p:cNvPr id="6" name="Picture 88" descr="ぬりたし説明"/>
            <p:cNvPicPr>
              <a:picLocks noChangeAspect="1" noChangeArrowheads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7803" y="3952565"/>
              <a:ext cx="1008063" cy="27797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7" name="Group 43"/>
            <p:cNvGrpSpPr>
              <a:grpSpLocks/>
            </p:cNvGrpSpPr>
            <p:nvPr userDrawn="1"/>
          </p:nvGrpSpPr>
          <p:grpSpPr bwMode="auto">
            <a:xfrm>
              <a:off x="36512" y="36512"/>
              <a:ext cx="4787900" cy="900113"/>
              <a:chOff x="23" y="23"/>
              <a:chExt cx="3016" cy="567"/>
            </a:xfrm>
          </p:grpSpPr>
          <p:sp>
            <p:nvSpPr>
              <p:cNvPr id="23" name="Rectangle 65"/>
              <p:cNvSpPr>
                <a:spLocks noChangeArrowheads="1"/>
              </p:cNvSpPr>
              <p:nvPr userDrawn="1"/>
            </p:nvSpPr>
            <p:spPr bwMode="auto">
              <a:xfrm>
                <a:off x="23" y="23"/>
                <a:ext cx="680" cy="567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lIns="36000" tIns="36000" rIns="36000" bIns="36000">
                <a:normAutofit/>
              </a:bodyPr>
              <a:lstStyle>
                <a:lvl1pPr defTabSz="1803400" eaLnBrk="0" hangingPunct="0">
                  <a:defRPr kumimoji="1" sz="1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defTabSz="1803400" eaLnBrk="0" hangingPunct="0">
                  <a:defRPr kumimoji="1" sz="1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defTabSz="1803400" eaLnBrk="0" hangingPunct="0">
                  <a:defRPr kumimoji="1" sz="1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defTabSz="1803400" eaLnBrk="0" hangingPunct="0">
                  <a:defRPr kumimoji="1" sz="1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defTabSz="1803400" eaLnBrk="0" hangingPunct="0">
                  <a:defRPr kumimoji="1" sz="1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defTabSz="18034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1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defTabSz="18034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1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defTabSz="18034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1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defTabSz="18034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1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defRPr/>
                </a:pPr>
                <a:r>
                  <a:rPr lang="ja-JP" altLang="en-US" sz="1400" b="1" dirty="0" smtClean="0">
                    <a:latin typeface="+mn-ea"/>
                    <a:ea typeface="+mn-ea"/>
                  </a:rPr>
                  <a:t>チケット　縦</a:t>
                </a:r>
                <a:endParaRPr lang="ja-JP" altLang="en-US" sz="1400" dirty="0" smtClean="0">
                  <a:latin typeface="+mn-ea"/>
                  <a:ea typeface="+mn-ea"/>
                </a:endParaRPr>
              </a:p>
              <a:p>
                <a:pPr eaLnBrk="1" hangingPunct="1">
                  <a:defRPr/>
                </a:pPr>
                <a:r>
                  <a:rPr lang="ja-JP" altLang="en-US" sz="1100" b="0" dirty="0" smtClean="0">
                    <a:latin typeface="+mn-ea"/>
                    <a:ea typeface="+mn-ea"/>
                  </a:rPr>
                  <a:t>財布サイズ</a:t>
                </a:r>
                <a:endParaRPr lang="en-US" altLang="ja-JP" sz="1100" b="0" dirty="0" smtClean="0">
                  <a:latin typeface="+mn-ea"/>
                  <a:ea typeface="+mn-ea"/>
                </a:endParaRPr>
              </a:p>
              <a:p>
                <a:pPr eaLnBrk="1" hangingPunct="1">
                  <a:defRPr/>
                </a:pPr>
                <a:r>
                  <a:rPr lang="en-US" altLang="ja-JP" sz="1100" b="0" dirty="0" smtClean="0">
                    <a:latin typeface="+mn-ea"/>
                    <a:ea typeface="+mn-ea"/>
                  </a:rPr>
                  <a:t>150×55mm</a:t>
                </a:r>
              </a:p>
            </p:txBody>
          </p:sp>
          <p:sp>
            <p:nvSpPr>
              <p:cNvPr id="24" name="Text Box 67"/>
              <p:cNvSpPr txBox="1">
                <a:spLocks noChangeArrowheads="1"/>
              </p:cNvSpPr>
              <p:nvPr userDrawn="1"/>
            </p:nvSpPr>
            <p:spPr bwMode="auto">
              <a:xfrm>
                <a:off x="703" y="23"/>
                <a:ext cx="2336" cy="567"/>
              </a:xfrm>
              <a:prstGeom prst="rect">
                <a:avLst/>
              </a:prstGeom>
              <a:noFill/>
              <a:ln w="9525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lIns="36000" tIns="36000" rIns="36000" bIns="36000">
                <a:normAutofit/>
              </a:bodyPr>
              <a:lstStyle>
                <a:lvl1pPr marL="114300" indent="-114300" defTabSz="696913" eaLnBrk="0" hangingPunct="0">
                  <a:defRPr kumimoji="1" sz="1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defTabSz="696913" eaLnBrk="0" hangingPunct="0">
                  <a:defRPr kumimoji="1" sz="1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defTabSz="696913" eaLnBrk="0" hangingPunct="0">
                  <a:defRPr kumimoji="1" sz="1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defTabSz="696913" eaLnBrk="0" hangingPunct="0">
                  <a:defRPr kumimoji="1" sz="1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defTabSz="696913" eaLnBrk="0" hangingPunct="0">
                  <a:defRPr kumimoji="1" sz="1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defTabSz="696913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1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defTabSz="696913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1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defTabSz="696913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1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defTabSz="696913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1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buClr>
                    <a:srgbClr val="000000"/>
                  </a:buClr>
                  <a:buFontTx/>
                  <a:buChar char="※"/>
                  <a:defRPr/>
                </a:pPr>
                <a:r>
                  <a:rPr lang="ja-JP" altLang="en-US" sz="700" b="1" dirty="0" smtClean="0">
                    <a:solidFill>
                      <a:srgbClr val="FF0000"/>
                    </a:solidFill>
                  </a:rPr>
                  <a:t>フチ無印刷</a:t>
                </a:r>
                <a:r>
                  <a:rPr lang="ja-JP" altLang="en-US" sz="700" dirty="0" smtClean="0"/>
                  <a:t>をご希望の場合、外側の黒い線まで背景や画像を伸ばして下さい。（右下図参照）</a:t>
                </a:r>
              </a:p>
              <a:p>
                <a:pPr eaLnBrk="1" hangingPunct="1">
                  <a:buClr>
                    <a:srgbClr val="000000"/>
                  </a:buClr>
                  <a:buFontTx/>
                  <a:buChar char="※"/>
                  <a:defRPr/>
                </a:pPr>
                <a:r>
                  <a:rPr lang="ja-JP" altLang="en-US" sz="700" dirty="0" smtClean="0">
                    <a:solidFill>
                      <a:srgbClr val="FF0000"/>
                    </a:solidFill>
                  </a:rPr>
                  <a:t>切れては困る絵柄や文字等</a:t>
                </a:r>
                <a:r>
                  <a:rPr lang="ja-JP" altLang="en-US" sz="700" dirty="0" smtClean="0"/>
                  <a:t>は</a:t>
                </a:r>
                <a:r>
                  <a:rPr lang="ja-JP" altLang="en-US" sz="700" dirty="0" smtClean="0">
                    <a:solidFill>
                      <a:srgbClr val="FF0000"/>
                    </a:solidFill>
                  </a:rPr>
                  <a:t>、仕上り（青い四角）より</a:t>
                </a:r>
                <a:r>
                  <a:rPr lang="en-US" altLang="ja-JP" sz="700" b="1" dirty="0" smtClean="0">
                    <a:solidFill>
                      <a:srgbClr val="FF0000"/>
                    </a:solidFill>
                  </a:rPr>
                  <a:t>2</a:t>
                </a:r>
                <a:r>
                  <a:rPr lang="ja-JP" altLang="en-US" sz="700" b="1" dirty="0" smtClean="0">
                    <a:solidFill>
                      <a:srgbClr val="FF0000"/>
                    </a:solidFill>
                  </a:rPr>
                  <a:t>～</a:t>
                </a:r>
                <a:r>
                  <a:rPr lang="en-US" altLang="ja-JP" sz="700" b="1" dirty="0" smtClean="0">
                    <a:solidFill>
                      <a:srgbClr val="FF0000"/>
                    </a:solidFill>
                  </a:rPr>
                  <a:t>3mm</a:t>
                </a:r>
                <a:r>
                  <a:rPr lang="ja-JP" altLang="en-US" sz="700" b="1" dirty="0" smtClean="0">
                    <a:solidFill>
                      <a:srgbClr val="FF0000"/>
                    </a:solidFill>
                  </a:rPr>
                  <a:t>以上内側</a:t>
                </a:r>
                <a:r>
                  <a:rPr lang="ja-JP" altLang="en-US" sz="700" dirty="0" smtClean="0">
                    <a:solidFill>
                      <a:srgbClr val="FF0000"/>
                    </a:solidFill>
                  </a:rPr>
                  <a:t>（水色の四角の中）</a:t>
                </a:r>
                <a:r>
                  <a:rPr lang="ja-JP" altLang="en-US" sz="700" dirty="0" smtClean="0"/>
                  <a:t>に入れて作成してください。</a:t>
                </a:r>
              </a:p>
              <a:p>
                <a:pPr eaLnBrk="1" hangingPunct="1">
                  <a:buClr>
                    <a:srgbClr val="000000"/>
                  </a:buClr>
                  <a:buFontTx/>
                  <a:buChar char="※"/>
                  <a:defRPr/>
                </a:pPr>
                <a:r>
                  <a:rPr lang="ja-JP" altLang="en-US" sz="700" b="1" dirty="0" smtClean="0">
                    <a:solidFill>
                      <a:srgbClr val="FF0000"/>
                    </a:solidFill>
                  </a:rPr>
                  <a:t>透過性</a:t>
                </a:r>
                <a:r>
                  <a:rPr lang="ja-JP" altLang="en-US" sz="700" dirty="0" smtClean="0"/>
                  <a:t>や</a:t>
                </a:r>
                <a:r>
                  <a:rPr lang="ja-JP" altLang="en-US" sz="700" b="1" dirty="0" smtClean="0">
                    <a:solidFill>
                      <a:srgbClr val="FF0000"/>
                    </a:solidFill>
                  </a:rPr>
                  <a:t>半透明</a:t>
                </a:r>
                <a:r>
                  <a:rPr lang="ja-JP" altLang="en-US" sz="700" dirty="0" smtClean="0"/>
                  <a:t>、</a:t>
                </a:r>
                <a:r>
                  <a:rPr lang="ja-JP" altLang="en-US" sz="700" b="1" dirty="0" smtClean="0">
                    <a:solidFill>
                      <a:srgbClr val="FF0000"/>
                    </a:solidFill>
                  </a:rPr>
                  <a:t>パターン</a:t>
                </a:r>
                <a:r>
                  <a:rPr lang="ja-JP" altLang="en-US" sz="700" dirty="0" smtClean="0"/>
                  <a:t>など</a:t>
                </a:r>
                <a:r>
                  <a:rPr lang="ja-JP" altLang="en-US" sz="700" dirty="0" smtClean="0">
                    <a:solidFill>
                      <a:srgbClr val="FF0000"/>
                    </a:solidFill>
                  </a:rPr>
                  <a:t>変換が正常に出来ない</a:t>
                </a:r>
                <a:r>
                  <a:rPr lang="ja-JP" altLang="en-US" sz="700" dirty="0" smtClean="0"/>
                  <a:t>場合があります。</a:t>
                </a:r>
              </a:p>
              <a:p>
                <a:pPr eaLnBrk="1" hangingPunct="1">
                  <a:buClr>
                    <a:srgbClr val="000000"/>
                  </a:buClr>
                  <a:buFontTx/>
                  <a:buChar char="※"/>
                  <a:defRPr/>
                </a:pPr>
                <a:r>
                  <a:rPr lang="ja-JP" altLang="en-US" sz="700" dirty="0" smtClean="0">
                    <a:solidFill>
                      <a:srgbClr val="FF0000"/>
                    </a:solidFill>
                  </a:rPr>
                  <a:t>用紙サイズの変更</a:t>
                </a:r>
                <a:r>
                  <a:rPr lang="ja-JP" altLang="en-US" sz="700" dirty="0" smtClean="0"/>
                  <a:t>や、</a:t>
                </a:r>
                <a:r>
                  <a:rPr lang="ja-JP" altLang="en-US" sz="700" dirty="0" smtClean="0">
                    <a:solidFill>
                      <a:srgbClr val="FF0000"/>
                    </a:solidFill>
                  </a:rPr>
                  <a:t>トンボの移動</a:t>
                </a:r>
                <a:r>
                  <a:rPr lang="ja-JP" altLang="en-US" sz="700" dirty="0" smtClean="0"/>
                  <a:t>、</a:t>
                </a:r>
                <a:r>
                  <a:rPr lang="ja-JP" altLang="en-US" sz="700" dirty="0" smtClean="0">
                    <a:solidFill>
                      <a:srgbClr val="FF0000"/>
                    </a:solidFill>
                  </a:rPr>
                  <a:t>変形</a:t>
                </a:r>
                <a:r>
                  <a:rPr lang="ja-JP" altLang="en-US" sz="700" dirty="0" smtClean="0"/>
                  <a:t>など</a:t>
                </a:r>
                <a:r>
                  <a:rPr lang="ja-JP" altLang="en-US" sz="700" dirty="0" smtClean="0">
                    <a:solidFill>
                      <a:srgbClr val="FF0000"/>
                    </a:solidFill>
                  </a:rPr>
                  <a:t>なさらない</a:t>
                </a:r>
                <a:r>
                  <a:rPr lang="ja-JP" altLang="en-US" sz="700" dirty="0" smtClean="0"/>
                  <a:t>ようお願いします。　</a:t>
                </a:r>
              </a:p>
              <a:p>
                <a:pPr eaLnBrk="1" hangingPunct="1">
                  <a:buFontTx/>
                  <a:buChar char="※"/>
                  <a:defRPr/>
                </a:pPr>
                <a:r>
                  <a:rPr lang="ja-JP" altLang="en-US" sz="700" dirty="0" smtClean="0"/>
                  <a:t>テンプレートを使用して</a:t>
                </a:r>
                <a:r>
                  <a:rPr lang="en-US" altLang="ja-JP" sz="700" dirty="0" smtClean="0"/>
                  <a:t>PDF</a:t>
                </a:r>
                <a:r>
                  <a:rPr lang="ja-JP" altLang="en-US" sz="700" dirty="0" smtClean="0"/>
                  <a:t>を作成する際は、説明部分を削除してください。また、テンプレートと同じサイズかどうか確認してください。</a:t>
                </a:r>
              </a:p>
            </p:txBody>
          </p:sp>
          <p:pic>
            <p:nvPicPr>
              <p:cNvPr id="25" name="Picture 46" descr="新Suprintロゴ"/>
              <p:cNvPicPr>
                <a:picLocks noChangeAspect="1" noChangeArrowheads="1"/>
              </p:cNvPicPr>
              <p:nvPr userDrawn="1"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5" y="438"/>
                <a:ext cx="205" cy="1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grpSp>
          <p:nvGrpSpPr>
            <p:cNvPr id="20" name="Group 85"/>
            <p:cNvGrpSpPr>
              <a:grpSpLocks/>
            </p:cNvGrpSpPr>
            <p:nvPr userDrawn="1"/>
          </p:nvGrpSpPr>
          <p:grpSpPr bwMode="auto">
            <a:xfrm>
              <a:off x="61913" y="1314450"/>
              <a:ext cx="1368425" cy="544513"/>
              <a:chOff x="98" y="2258"/>
              <a:chExt cx="2155" cy="857"/>
            </a:xfrm>
          </p:grpSpPr>
          <p:sp>
            <p:nvSpPr>
              <p:cNvPr id="21" name="Line 86"/>
              <p:cNvSpPr>
                <a:spLocks noChangeShapeType="1"/>
              </p:cNvSpPr>
              <p:nvPr userDrawn="1"/>
            </p:nvSpPr>
            <p:spPr bwMode="auto">
              <a:xfrm>
                <a:off x="1373" y="2688"/>
                <a:ext cx="880" cy="0"/>
              </a:xfrm>
              <a:prstGeom prst="line">
                <a:avLst/>
              </a:prstGeom>
              <a:noFill/>
              <a:ln w="9525">
                <a:solidFill>
                  <a:srgbClr val="0000FF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2" name="Text Box 87"/>
              <p:cNvSpPr txBox="1">
                <a:spLocks noChangeArrowheads="1"/>
              </p:cNvSpPr>
              <p:nvPr userDrawn="1"/>
            </p:nvSpPr>
            <p:spPr bwMode="auto">
              <a:xfrm>
                <a:off x="98" y="2258"/>
                <a:ext cx="1475" cy="857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FF"/>
                </a:solidFill>
                <a:miter lim="800000"/>
                <a:headEnd/>
                <a:tailEnd/>
              </a:ln>
            </p:spPr>
            <p:txBody>
              <a:bodyPr lIns="18000" tIns="18000" rIns="18000" bIns="18000"/>
              <a:lstStyle>
                <a:lvl1pPr defTabSz="696913" eaLnBrk="0" hangingPunct="0">
                  <a:defRPr kumimoji="1" sz="1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defTabSz="696913" eaLnBrk="0" hangingPunct="0">
                  <a:defRPr kumimoji="1" sz="1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defTabSz="696913" eaLnBrk="0" hangingPunct="0">
                  <a:defRPr kumimoji="1" sz="1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defTabSz="696913" eaLnBrk="0" hangingPunct="0">
                  <a:defRPr kumimoji="1" sz="1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defTabSz="696913" eaLnBrk="0" hangingPunct="0">
                  <a:defRPr kumimoji="1" sz="1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defTabSz="696913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1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defTabSz="696913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1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defTabSz="696913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1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defTabSz="696913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1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algn="l" eaLnBrk="1" hangingPunct="1">
                  <a:defRPr/>
                </a:pPr>
                <a:r>
                  <a:rPr lang="ja-JP" altLang="en-US" sz="1000" dirty="0" smtClean="0">
                    <a:latin typeface="ＭＳ Ｐゴシック" panose="020B0600070205080204" pitchFamily="50" charset="-128"/>
                    <a:ea typeface="ＭＳ Ｐゴシック" panose="020B0600070205080204" pitchFamily="50" charset="-128"/>
                  </a:rPr>
                  <a:t>仕上がり位置。</a:t>
                </a:r>
              </a:p>
              <a:p>
                <a:pPr algn="l" eaLnBrk="1" hangingPunct="1">
                  <a:defRPr/>
                </a:pPr>
                <a:r>
                  <a:rPr lang="ja-JP" altLang="en-US" sz="1000" dirty="0" smtClean="0">
                    <a:latin typeface="ＭＳ Ｐゴシック" panose="020B0600070205080204" pitchFamily="50" charset="-128"/>
                    <a:ea typeface="ＭＳ Ｐゴシック" panose="020B0600070205080204" pitchFamily="50" charset="-128"/>
                  </a:rPr>
                  <a:t>この</a:t>
                </a:r>
                <a:r>
                  <a:rPr lang="ja-JP" altLang="en-US" sz="1000" b="1" dirty="0" smtClean="0">
                    <a:solidFill>
                      <a:srgbClr val="FF0000"/>
                    </a:solidFill>
                    <a:latin typeface="ＭＳ Ｐゴシック" panose="020B0600070205080204" pitchFamily="50" charset="-128"/>
                    <a:ea typeface="ＭＳ Ｐゴシック" panose="020B0600070205080204" pitchFamily="50" charset="-128"/>
                  </a:rPr>
                  <a:t>青</a:t>
                </a:r>
                <a:r>
                  <a:rPr lang="ja-JP" altLang="en-US" sz="1000" dirty="0" smtClean="0">
                    <a:latin typeface="ＭＳ Ｐゴシック" panose="020B0600070205080204" pitchFamily="50" charset="-128"/>
                    <a:ea typeface="ＭＳ Ｐゴシック" panose="020B0600070205080204" pitchFamily="50" charset="-128"/>
                  </a:rPr>
                  <a:t>い線でカットします。</a:t>
                </a:r>
              </a:p>
            </p:txBody>
          </p:sp>
        </p:grpSp>
        <p:grpSp>
          <p:nvGrpSpPr>
            <p:cNvPr id="16" name="グループ化 15"/>
            <p:cNvGrpSpPr/>
            <p:nvPr userDrawn="1"/>
          </p:nvGrpSpPr>
          <p:grpSpPr>
            <a:xfrm>
              <a:off x="61913" y="1987551"/>
              <a:ext cx="1476375" cy="543600"/>
              <a:chOff x="61913" y="1987551"/>
              <a:chExt cx="1476375" cy="543600"/>
            </a:xfrm>
          </p:grpSpPr>
          <p:sp>
            <p:nvSpPr>
              <p:cNvPr id="17" name="Line 78"/>
              <p:cNvSpPr>
                <a:spLocks noChangeShapeType="1"/>
              </p:cNvSpPr>
              <p:nvPr userDrawn="1"/>
            </p:nvSpPr>
            <p:spPr bwMode="auto">
              <a:xfrm>
                <a:off x="871538" y="2259351"/>
                <a:ext cx="666750" cy="0"/>
              </a:xfrm>
              <a:prstGeom prst="line">
                <a:avLst/>
              </a:prstGeom>
              <a:noFill/>
              <a:ln w="9525">
                <a:solidFill>
                  <a:srgbClr val="00FFFF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8" name="Text Box 79"/>
              <p:cNvSpPr txBox="1">
                <a:spLocks noChangeArrowheads="1"/>
              </p:cNvSpPr>
              <p:nvPr userDrawn="1"/>
            </p:nvSpPr>
            <p:spPr bwMode="auto">
              <a:xfrm>
                <a:off x="61913" y="1987551"/>
                <a:ext cx="936625" cy="543600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FFFF"/>
                </a:solidFill>
                <a:miter lim="800000"/>
                <a:headEnd/>
                <a:tailEnd/>
              </a:ln>
            </p:spPr>
            <p:txBody>
              <a:bodyPr lIns="18000" tIns="18000" rIns="18000" bIns="18000"/>
              <a:lstStyle>
                <a:lvl1pPr defTabSz="696913" eaLnBrk="0" hangingPunct="0">
                  <a:defRPr kumimoji="1" sz="1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defTabSz="696913" eaLnBrk="0" hangingPunct="0">
                  <a:defRPr kumimoji="1" sz="1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defTabSz="696913" eaLnBrk="0" hangingPunct="0">
                  <a:defRPr kumimoji="1" sz="1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defTabSz="696913" eaLnBrk="0" hangingPunct="0">
                  <a:defRPr kumimoji="1" sz="1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defTabSz="696913" eaLnBrk="0" hangingPunct="0">
                  <a:defRPr kumimoji="1" sz="1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defTabSz="696913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1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defTabSz="696913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1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defTabSz="696913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1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defTabSz="696913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1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algn="l" eaLnBrk="1" hangingPunct="1">
                  <a:defRPr/>
                </a:pPr>
                <a:r>
                  <a:rPr lang="ja-JP" altLang="en-US" sz="1000" b="1" dirty="0" smtClean="0">
                    <a:solidFill>
                      <a:srgbClr val="FF0000"/>
                    </a:solidFill>
                    <a:latin typeface="ＭＳ Ｐゴシック" panose="020B0600070205080204" pitchFamily="50" charset="-128"/>
                    <a:ea typeface="ＭＳ Ｐゴシック" panose="020B0600070205080204" pitchFamily="50" charset="-128"/>
                  </a:rPr>
                  <a:t>切れては困る物</a:t>
                </a:r>
                <a:r>
                  <a:rPr lang="ja-JP" altLang="en-US" sz="1000" dirty="0" smtClean="0">
                    <a:latin typeface="ＭＳ Ｐゴシック" panose="020B0600070205080204" pitchFamily="50" charset="-128"/>
                    <a:ea typeface="ＭＳ Ｐゴシック" panose="020B0600070205080204" pitchFamily="50" charset="-128"/>
                  </a:rPr>
                  <a:t>はこの</a:t>
                </a:r>
                <a:r>
                  <a:rPr lang="ja-JP" altLang="en-US" sz="1000" b="1" dirty="0" smtClean="0">
                    <a:solidFill>
                      <a:srgbClr val="FF0000"/>
                    </a:solidFill>
                    <a:latin typeface="ＭＳ Ｐゴシック" panose="020B0600070205080204" pitchFamily="50" charset="-128"/>
                    <a:ea typeface="ＭＳ Ｐゴシック" panose="020B0600070205080204" pitchFamily="50" charset="-128"/>
                  </a:rPr>
                  <a:t>水色</a:t>
                </a:r>
                <a:r>
                  <a:rPr lang="ja-JP" altLang="en-US" sz="1000" dirty="0" smtClean="0">
                    <a:latin typeface="ＭＳ Ｐゴシック" panose="020B0600070205080204" pitchFamily="50" charset="-128"/>
                    <a:ea typeface="ＭＳ Ｐゴシック" panose="020B0600070205080204" pitchFamily="50" charset="-128"/>
                  </a:rPr>
                  <a:t>の線の内側に配置。</a:t>
                </a:r>
              </a:p>
            </p:txBody>
          </p:sp>
        </p:grpSp>
        <p:grpSp>
          <p:nvGrpSpPr>
            <p:cNvPr id="10" name="グループ化 9"/>
            <p:cNvGrpSpPr/>
            <p:nvPr userDrawn="1"/>
          </p:nvGrpSpPr>
          <p:grpSpPr>
            <a:xfrm>
              <a:off x="47566" y="7302514"/>
              <a:ext cx="4752000" cy="936104"/>
              <a:chOff x="974" y="0"/>
              <a:chExt cx="4752000" cy="936104"/>
            </a:xfrm>
          </p:grpSpPr>
          <p:sp>
            <p:nvSpPr>
              <p:cNvPr id="11" name="Text Box 63"/>
              <p:cNvSpPr txBox="1">
                <a:spLocks noChangeArrowheads="1"/>
              </p:cNvSpPr>
              <p:nvPr userDrawn="1"/>
            </p:nvSpPr>
            <p:spPr bwMode="auto">
              <a:xfrm>
                <a:off x="974" y="0"/>
                <a:ext cx="4752000" cy="936104"/>
              </a:xfrm>
              <a:prstGeom prst="rect">
                <a:avLst/>
              </a:prstGeom>
              <a:noFill/>
              <a:ln w="3175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rot="0" vert="horz" wrap="square" lIns="36000" tIns="18000" rIns="1908000" bIns="72000" anchor="t" anchorCtr="0" upright="1">
                <a:noAutofit/>
              </a:bodyPr>
              <a:lstStyle/>
              <a:p>
                <a:pPr marL="88900" indent="-457200" algn="just">
                  <a:spcAft>
                    <a:spcPts val="0"/>
                  </a:spcAft>
                </a:pPr>
                <a:r>
                  <a:rPr lang="en-US" altLang="ja-JP" sz="700" kern="100" dirty="0" smtClean="0">
                    <a:solidFill>
                      <a:srgbClr val="000000"/>
                    </a:solidFill>
                    <a:effectLst/>
                    <a:latin typeface="+mn-ea"/>
                    <a:ea typeface="+mn-ea"/>
                    <a:cs typeface="Times New Roman"/>
                  </a:rPr>
                  <a:t>※</a:t>
                </a:r>
                <a:r>
                  <a:rPr lang="ja-JP" altLang="en-US" sz="700" kern="100" dirty="0" smtClean="0">
                    <a:solidFill>
                      <a:srgbClr val="000000"/>
                    </a:solidFill>
                    <a:effectLst/>
                    <a:latin typeface="+mn-ea"/>
                    <a:ea typeface="+mn-ea"/>
                    <a:cs typeface="Times New Roman"/>
                  </a:rPr>
                  <a:t>ミシン目を入れる位置をテキストでご指示ください。（右図参照）</a:t>
                </a:r>
              </a:p>
              <a:p>
                <a:pPr marL="88900" indent="-457200" algn="just">
                  <a:spcAft>
                    <a:spcPts val="0"/>
                  </a:spcAft>
                </a:pPr>
                <a:r>
                  <a:rPr lang="en-US" altLang="ja-JP" sz="700" kern="100" dirty="0" smtClean="0">
                    <a:solidFill>
                      <a:srgbClr val="000000"/>
                    </a:solidFill>
                    <a:effectLst/>
                    <a:latin typeface="+mn-ea"/>
                    <a:ea typeface="+mn-ea"/>
                    <a:cs typeface="Times New Roman"/>
                  </a:rPr>
                  <a:t>※</a:t>
                </a:r>
                <a:r>
                  <a:rPr lang="ja-JP" altLang="en-US" sz="700" kern="100" dirty="0" smtClean="0">
                    <a:solidFill>
                      <a:srgbClr val="000000"/>
                    </a:solidFill>
                    <a:effectLst/>
                    <a:latin typeface="+mn-ea"/>
                    <a:ea typeface="+mn-ea"/>
                    <a:cs typeface="Times New Roman"/>
                  </a:rPr>
                  <a:t>ナンバリングの位置をテキストでご指示ください。（右図参照）</a:t>
                </a:r>
              </a:p>
              <a:p>
                <a:pPr marL="108000" indent="-360000" algn="just">
                  <a:spcAft>
                    <a:spcPts val="0"/>
                  </a:spcAft>
                </a:pPr>
                <a:r>
                  <a:rPr lang="ja-JP" altLang="en-US" sz="700" kern="100" dirty="0" smtClean="0">
                    <a:solidFill>
                      <a:srgbClr val="000000"/>
                    </a:solidFill>
                    <a:effectLst/>
                    <a:latin typeface="+mn-ea"/>
                    <a:ea typeface="+mn-ea"/>
                    <a:cs typeface="Times New Roman"/>
                  </a:rPr>
                  <a:t>　・「</a:t>
                </a:r>
                <a:r>
                  <a:rPr lang="en-US" altLang="ja-JP" sz="700" kern="100" dirty="0" smtClean="0">
                    <a:solidFill>
                      <a:srgbClr val="000000"/>
                    </a:solidFill>
                    <a:effectLst/>
                    <a:latin typeface="+mn-ea"/>
                    <a:ea typeface="+mn-ea"/>
                    <a:cs typeface="Times New Roman"/>
                  </a:rPr>
                  <a:t>No.</a:t>
                </a:r>
                <a:r>
                  <a:rPr lang="ja-JP" altLang="en-US" sz="700" kern="100" dirty="0" smtClean="0">
                    <a:solidFill>
                      <a:srgbClr val="000000"/>
                    </a:solidFill>
                    <a:effectLst/>
                    <a:latin typeface="+mn-ea"/>
                    <a:ea typeface="+mn-ea"/>
                    <a:cs typeface="Times New Roman"/>
                  </a:rPr>
                  <a:t>」＋数字</a:t>
                </a:r>
                <a:r>
                  <a:rPr lang="en-US" altLang="ja-JP" sz="700" kern="100" dirty="0" smtClean="0">
                    <a:solidFill>
                      <a:srgbClr val="000000"/>
                    </a:solidFill>
                    <a:effectLst/>
                    <a:latin typeface="+mn-ea"/>
                    <a:ea typeface="+mn-ea"/>
                    <a:cs typeface="Times New Roman"/>
                  </a:rPr>
                  <a:t>6</a:t>
                </a:r>
                <a:r>
                  <a:rPr lang="ja-JP" altLang="en-US" sz="700" kern="100" dirty="0" smtClean="0">
                    <a:solidFill>
                      <a:srgbClr val="000000"/>
                    </a:solidFill>
                    <a:effectLst/>
                    <a:latin typeface="+mn-ea"/>
                    <a:ea typeface="+mn-ea"/>
                    <a:cs typeface="Times New Roman"/>
                  </a:rPr>
                  <a:t>ケタ表記で、「</a:t>
                </a:r>
                <a:r>
                  <a:rPr lang="en-US" altLang="ja-JP" sz="700" kern="100" dirty="0" smtClean="0">
                    <a:solidFill>
                      <a:srgbClr val="000000"/>
                    </a:solidFill>
                    <a:effectLst/>
                    <a:latin typeface="+mn-ea"/>
                    <a:ea typeface="+mn-ea"/>
                    <a:cs typeface="Times New Roman"/>
                  </a:rPr>
                  <a:t>1</a:t>
                </a:r>
                <a:r>
                  <a:rPr lang="ja-JP" altLang="en-US" sz="700" kern="100" dirty="0" smtClean="0">
                    <a:solidFill>
                      <a:srgbClr val="000000"/>
                    </a:solidFill>
                    <a:effectLst/>
                    <a:latin typeface="+mn-ea"/>
                    <a:ea typeface="+mn-ea"/>
                    <a:cs typeface="Times New Roman"/>
                  </a:rPr>
                  <a:t>」の場合でも「</a:t>
                </a:r>
                <a:r>
                  <a:rPr lang="en-US" altLang="ja-JP" sz="700" kern="100" dirty="0" smtClean="0">
                    <a:solidFill>
                      <a:srgbClr val="000000"/>
                    </a:solidFill>
                    <a:effectLst/>
                    <a:latin typeface="+mn-ea"/>
                    <a:ea typeface="+mn-ea"/>
                    <a:cs typeface="Times New Roman"/>
                  </a:rPr>
                  <a:t>No.000001</a:t>
                </a:r>
                <a:r>
                  <a:rPr lang="ja-JP" altLang="en-US" sz="700" kern="100" dirty="0" smtClean="0">
                    <a:solidFill>
                      <a:srgbClr val="000000"/>
                    </a:solidFill>
                    <a:effectLst/>
                    <a:latin typeface="+mn-ea"/>
                    <a:ea typeface="+mn-ea"/>
                    <a:cs typeface="Times New Roman"/>
                  </a:rPr>
                  <a:t>」のように必ずゼロが付きます。番号は全て開始番号から</a:t>
                </a:r>
                <a:r>
                  <a:rPr lang="ja-JP" altLang="en-US" sz="700" b="1" kern="100" dirty="0" smtClean="0">
                    <a:solidFill>
                      <a:srgbClr val="FF0000"/>
                    </a:solidFill>
                    <a:effectLst/>
                    <a:latin typeface="+mn-ea"/>
                    <a:ea typeface="+mn-ea"/>
                    <a:cs typeface="Times New Roman"/>
                  </a:rPr>
                  <a:t>連番のみ</a:t>
                </a:r>
                <a:r>
                  <a:rPr lang="ja-JP" altLang="en-US" sz="700" kern="100" dirty="0" smtClean="0">
                    <a:solidFill>
                      <a:srgbClr val="000000"/>
                    </a:solidFill>
                    <a:effectLst/>
                    <a:latin typeface="+mn-ea"/>
                    <a:ea typeface="+mn-ea"/>
                    <a:cs typeface="Times New Roman"/>
                  </a:rPr>
                  <a:t>の対応となります。</a:t>
                </a:r>
              </a:p>
              <a:p>
                <a:pPr marL="108000" indent="-360000" algn="just">
                  <a:spcAft>
                    <a:spcPts val="0"/>
                  </a:spcAft>
                </a:pPr>
                <a:r>
                  <a:rPr lang="ja-JP" altLang="en-US" sz="700" kern="100" dirty="0" smtClean="0">
                    <a:solidFill>
                      <a:srgbClr val="000000"/>
                    </a:solidFill>
                    <a:effectLst/>
                    <a:latin typeface="+mn-ea"/>
                    <a:ea typeface="+mn-ea"/>
                    <a:cs typeface="Times New Roman"/>
                  </a:rPr>
                  <a:t>　・</a:t>
                </a:r>
                <a:r>
                  <a:rPr lang="ja-JP" altLang="en-US" sz="700" b="1" kern="100" dirty="0" smtClean="0">
                    <a:solidFill>
                      <a:srgbClr val="FF0000"/>
                    </a:solidFill>
                    <a:effectLst/>
                    <a:latin typeface="+mn-ea"/>
                    <a:ea typeface="+mn-ea"/>
                    <a:cs typeface="Times New Roman"/>
                  </a:rPr>
                  <a:t>印刷範囲はタテ</a:t>
                </a:r>
                <a:r>
                  <a:rPr lang="en-US" altLang="ja-JP" sz="700" b="1" kern="100" dirty="0" smtClean="0">
                    <a:solidFill>
                      <a:srgbClr val="FF0000"/>
                    </a:solidFill>
                    <a:effectLst/>
                    <a:latin typeface="+mn-ea"/>
                    <a:ea typeface="+mn-ea"/>
                    <a:cs typeface="Times New Roman"/>
                  </a:rPr>
                  <a:t>10mm×</a:t>
                </a:r>
                <a:r>
                  <a:rPr lang="ja-JP" altLang="en-US" sz="700" b="1" kern="100" dirty="0" smtClean="0">
                    <a:solidFill>
                      <a:srgbClr val="FF0000"/>
                    </a:solidFill>
                    <a:effectLst/>
                    <a:latin typeface="+mn-ea"/>
                    <a:ea typeface="+mn-ea"/>
                    <a:cs typeface="Times New Roman"/>
                  </a:rPr>
                  <a:t>ヨコ</a:t>
                </a:r>
                <a:r>
                  <a:rPr lang="en-US" altLang="ja-JP" sz="700" b="1" kern="100" dirty="0" smtClean="0">
                    <a:solidFill>
                      <a:srgbClr val="FF0000"/>
                    </a:solidFill>
                    <a:effectLst/>
                    <a:latin typeface="+mn-ea"/>
                    <a:ea typeface="+mn-ea"/>
                    <a:cs typeface="Times New Roman"/>
                  </a:rPr>
                  <a:t>30mm</a:t>
                </a:r>
                <a:r>
                  <a:rPr lang="ja-JP" altLang="en-US" sz="700" b="1" kern="100" dirty="0" smtClean="0">
                    <a:solidFill>
                      <a:srgbClr val="FF0000"/>
                    </a:solidFill>
                    <a:effectLst/>
                    <a:latin typeface="+mn-ea"/>
                    <a:ea typeface="+mn-ea"/>
                    <a:cs typeface="Times New Roman"/>
                  </a:rPr>
                  <a:t>の固定サイズ</a:t>
                </a:r>
                <a:r>
                  <a:rPr lang="ja-JP" altLang="en-US" sz="700" kern="100" dirty="0" smtClean="0">
                    <a:solidFill>
                      <a:srgbClr val="000000"/>
                    </a:solidFill>
                    <a:effectLst/>
                    <a:latin typeface="+mn-ea"/>
                    <a:ea typeface="+mn-ea"/>
                    <a:cs typeface="Times New Roman"/>
                  </a:rPr>
                  <a:t>でその中にセンター揃えで配置されます。</a:t>
                </a:r>
              </a:p>
              <a:p>
                <a:pPr marL="108000" indent="-360000" algn="just">
                  <a:spcAft>
                    <a:spcPts val="0"/>
                  </a:spcAft>
                </a:pPr>
                <a:r>
                  <a:rPr lang="ja-JP" altLang="en-US" sz="700" kern="100" dirty="0" smtClean="0">
                    <a:solidFill>
                      <a:srgbClr val="000000"/>
                    </a:solidFill>
                    <a:effectLst/>
                    <a:latin typeface="+mn-ea"/>
                    <a:ea typeface="+mn-ea"/>
                    <a:cs typeface="Times New Roman"/>
                  </a:rPr>
                  <a:t>　・</a:t>
                </a:r>
                <a:r>
                  <a:rPr lang="ja-JP" altLang="en-US" sz="700" b="1" kern="100" dirty="0" smtClean="0">
                    <a:solidFill>
                      <a:srgbClr val="FF0000"/>
                    </a:solidFill>
                    <a:effectLst/>
                    <a:latin typeface="+mn-ea"/>
                    <a:ea typeface="+mn-ea"/>
                    <a:cs typeface="Times New Roman"/>
                  </a:rPr>
                  <a:t>印刷範囲は必ず白で抜けた状態</a:t>
                </a:r>
                <a:r>
                  <a:rPr lang="ja-JP" altLang="en-US" sz="700" kern="100" dirty="0" smtClean="0">
                    <a:solidFill>
                      <a:srgbClr val="000000"/>
                    </a:solidFill>
                    <a:effectLst/>
                    <a:latin typeface="+mn-ea"/>
                    <a:ea typeface="+mn-ea"/>
                    <a:cs typeface="Times New Roman"/>
                  </a:rPr>
                  <a:t>で作成してください。同時に</a:t>
                </a:r>
              </a:p>
              <a:p>
                <a:pPr marL="108000" indent="-360000" algn="just">
                  <a:spcAft>
                    <a:spcPts val="0"/>
                  </a:spcAft>
                </a:pPr>
                <a:r>
                  <a:rPr lang="ja-JP" altLang="en-US" sz="700" kern="100" dirty="0" smtClean="0">
                    <a:solidFill>
                      <a:srgbClr val="000000"/>
                    </a:solidFill>
                    <a:effectLst/>
                    <a:latin typeface="+mn-ea"/>
                    <a:ea typeface="+mn-ea"/>
                    <a:cs typeface="Times New Roman"/>
                  </a:rPr>
                  <a:t>　・文字の書体は固定で、</a:t>
                </a:r>
                <a:r>
                  <a:rPr lang="ja-JP" altLang="en-US" sz="700" b="1" kern="100" dirty="0" smtClean="0">
                    <a:solidFill>
                      <a:srgbClr val="FF0000"/>
                    </a:solidFill>
                    <a:effectLst/>
                    <a:latin typeface="+mn-ea"/>
                    <a:ea typeface="+mn-ea"/>
                    <a:cs typeface="Times New Roman"/>
                  </a:rPr>
                  <a:t>色は黒のみ</a:t>
                </a:r>
                <a:r>
                  <a:rPr lang="ja-JP" altLang="en-US" sz="700" kern="100" dirty="0" smtClean="0">
                    <a:solidFill>
                      <a:srgbClr val="000000"/>
                    </a:solidFill>
                    <a:effectLst/>
                    <a:latin typeface="+mn-ea"/>
                    <a:ea typeface="+mn-ea"/>
                    <a:cs typeface="Times New Roman"/>
                  </a:rPr>
                  <a:t>の印刷となります。（右図参照）</a:t>
                </a:r>
                <a:endParaRPr lang="ja-JP" altLang="en-US" sz="700" kern="100" dirty="0">
                  <a:solidFill>
                    <a:srgbClr val="000000"/>
                  </a:solidFill>
                  <a:effectLst/>
                  <a:latin typeface="+mn-ea"/>
                  <a:ea typeface="+mn-ea"/>
                  <a:cs typeface="Times New Roman"/>
                </a:endParaRPr>
              </a:p>
            </p:txBody>
          </p:sp>
          <p:pic>
            <p:nvPicPr>
              <p:cNvPr id="12" name="図 11"/>
              <p:cNvPicPr>
                <a:picLocks noChangeAspect="1"/>
              </p:cNvPicPr>
              <p:nvPr userDrawn="1"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889469" y="19050"/>
                <a:ext cx="927401" cy="905733"/>
              </a:xfrm>
              <a:prstGeom prst="rect">
                <a:avLst/>
              </a:prstGeom>
              <a:noFill/>
              <a:ln w="3175">
                <a:noFill/>
                <a:miter lim="800000"/>
                <a:headEnd/>
                <a:tailEnd/>
              </a:ln>
            </p:spPr>
          </p:pic>
          <p:pic>
            <p:nvPicPr>
              <p:cNvPr id="13" name="図 12"/>
              <p:cNvPicPr>
                <a:picLocks noChangeAspect="1"/>
              </p:cNvPicPr>
              <p:nvPr userDrawn="1"/>
            </p:nvPicPr>
            <p:blipFill rotWithShape="1"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b="23916"/>
              <a:stretch/>
            </p:blipFill>
            <p:spPr bwMode="auto">
              <a:xfrm>
                <a:off x="3837508" y="16477"/>
                <a:ext cx="897065" cy="316356"/>
              </a:xfrm>
              <a:prstGeom prst="rect">
                <a:avLst/>
              </a:prstGeom>
              <a:ln>
                <a:noFill/>
              </a:ln>
              <a:extLst>
                <a:ext uri="{53640926-AAD7-44D8-BBD7-CCE9431645EC}">
                  <a14:shadowObscured xmlns:a14="http://schemas.microsoft.com/office/drawing/2010/main"/>
                </a:ext>
              </a:extLst>
            </p:spPr>
          </p:pic>
          <p:pic>
            <p:nvPicPr>
              <p:cNvPr id="14" name="図 13"/>
              <p:cNvPicPr>
                <a:picLocks noChangeAspect="1"/>
              </p:cNvPicPr>
              <p:nvPr userDrawn="1"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891483" y="339360"/>
                <a:ext cx="853729" cy="589377"/>
              </a:xfrm>
              <a:prstGeom prst="rect">
                <a:avLst/>
              </a:prstGeom>
            </p:spPr>
          </p:pic>
        </p:grpSp>
      </p:grpSp>
    </p:spTree>
    <p:extLst>
      <p:ext uri="{BB962C8B-B14F-4D97-AF65-F5344CB8AC3E}">
        <p14:creationId xmlns:p14="http://schemas.microsoft.com/office/powerpoint/2010/main" val="27584184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線コネクタ 6"/>
          <p:cNvCxnSpPr/>
          <p:nvPr userDrawn="1"/>
        </p:nvCxnSpPr>
        <p:spPr>
          <a:xfrm>
            <a:off x="1080085" y="1332105"/>
            <a:ext cx="2700755" cy="0"/>
          </a:xfrm>
          <a:prstGeom prst="line">
            <a:avLst/>
          </a:prstGeom>
          <a:ln w="3175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線コネクタ 7"/>
          <p:cNvCxnSpPr/>
          <p:nvPr userDrawn="1"/>
        </p:nvCxnSpPr>
        <p:spPr>
          <a:xfrm>
            <a:off x="1080085" y="1440113"/>
            <a:ext cx="2700755" cy="0"/>
          </a:xfrm>
          <a:prstGeom prst="line">
            <a:avLst/>
          </a:prstGeom>
          <a:ln w="3175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線コネクタ 8"/>
          <p:cNvCxnSpPr/>
          <p:nvPr userDrawn="1"/>
        </p:nvCxnSpPr>
        <p:spPr>
          <a:xfrm>
            <a:off x="1080085" y="4140200"/>
            <a:ext cx="2700755" cy="0"/>
          </a:xfrm>
          <a:prstGeom prst="line">
            <a:avLst/>
          </a:prstGeom>
          <a:ln w="3175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/>
          <p:cNvCxnSpPr/>
          <p:nvPr userDrawn="1"/>
        </p:nvCxnSpPr>
        <p:spPr>
          <a:xfrm>
            <a:off x="1080085" y="6838950"/>
            <a:ext cx="2700755" cy="0"/>
          </a:xfrm>
          <a:prstGeom prst="line">
            <a:avLst/>
          </a:prstGeom>
          <a:ln w="3175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/>
          <p:cNvCxnSpPr/>
          <p:nvPr userDrawn="1"/>
        </p:nvCxnSpPr>
        <p:spPr>
          <a:xfrm>
            <a:off x="1080085" y="6948295"/>
            <a:ext cx="2700755" cy="0"/>
          </a:xfrm>
          <a:prstGeom prst="line">
            <a:avLst/>
          </a:prstGeom>
          <a:ln w="3175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線コネクタ 11"/>
          <p:cNvCxnSpPr/>
          <p:nvPr userDrawn="1"/>
        </p:nvCxnSpPr>
        <p:spPr>
          <a:xfrm>
            <a:off x="1332105" y="1080085"/>
            <a:ext cx="0" cy="6120230"/>
          </a:xfrm>
          <a:prstGeom prst="line">
            <a:avLst/>
          </a:prstGeom>
          <a:ln w="3175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コネクタ 12"/>
          <p:cNvCxnSpPr/>
          <p:nvPr userDrawn="1"/>
        </p:nvCxnSpPr>
        <p:spPr>
          <a:xfrm>
            <a:off x="1440113" y="1080085"/>
            <a:ext cx="0" cy="6120230"/>
          </a:xfrm>
          <a:prstGeom prst="line">
            <a:avLst/>
          </a:prstGeom>
          <a:ln w="3175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コネクタ 13"/>
          <p:cNvCxnSpPr/>
          <p:nvPr userDrawn="1"/>
        </p:nvCxnSpPr>
        <p:spPr>
          <a:xfrm>
            <a:off x="2430463" y="1080085"/>
            <a:ext cx="0" cy="6120230"/>
          </a:xfrm>
          <a:prstGeom prst="line">
            <a:avLst/>
          </a:prstGeom>
          <a:ln w="3175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線コネクタ 14"/>
          <p:cNvCxnSpPr/>
          <p:nvPr userDrawn="1"/>
        </p:nvCxnSpPr>
        <p:spPr>
          <a:xfrm>
            <a:off x="3421063" y="1080085"/>
            <a:ext cx="0" cy="6120230"/>
          </a:xfrm>
          <a:prstGeom prst="line">
            <a:avLst/>
          </a:prstGeom>
          <a:ln w="3175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線コネクタ 15"/>
          <p:cNvCxnSpPr/>
          <p:nvPr userDrawn="1"/>
        </p:nvCxnSpPr>
        <p:spPr>
          <a:xfrm>
            <a:off x="3528820" y="1080085"/>
            <a:ext cx="0" cy="6120230"/>
          </a:xfrm>
          <a:prstGeom prst="line">
            <a:avLst/>
          </a:prstGeom>
          <a:ln w="3175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正方形/長方形 16"/>
          <p:cNvSpPr/>
          <p:nvPr userDrawn="1"/>
        </p:nvSpPr>
        <p:spPr>
          <a:xfrm>
            <a:off x="1332105" y="1332105"/>
            <a:ext cx="2196715" cy="5616190"/>
          </a:xfrm>
          <a:prstGeom prst="rect">
            <a:avLst/>
          </a:prstGeom>
          <a:solidFill>
            <a:schemeClr val="bg1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" name="Text Box 12"/>
          <p:cNvSpPr txBox="1">
            <a:spLocks noChangeArrowheads="1"/>
          </p:cNvSpPr>
          <p:nvPr userDrawn="1"/>
        </p:nvSpPr>
        <p:spPr bwMode="auto">
          <a:xfrm>
            <a:off x="1079500" y="1079500"/>
            <a:ext cx="190500" cy="190500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0" tIns="0" rIns="0" bIns="0"/>
          <a:lstStyle>
            <a:lvl1pPr defTabSz="966788" eaLnBrk="0" hangingPunct="0">
              <a:defRPr kumimoji="1" sz="1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defTabSz="966788" eaLnBrk="0" hangingPunct="0">
              <a:defRPr kumimoji="1" sz="1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defTabSz="966788" eaLnBrk="0" hangingPunct="0">
              <a:defRPr kumimoji="1" sz="1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defTabSz="966788" eaLnBrk="0" hangingPunct="0">
              <a:defRPr kumimoji="1" sz="1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defTabSz="966788" eaLnBrk="0" hangingPunct="0">
              <a:defRPr kumimoji="1" sz="1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ja-JP" altLang="en-US" sz="1200" dirty="0" smtClean="0"/>
              <a:t>裏</a:t>
            </a:r>
            <a:endParaRPr lang="ja-JP" altLang="en-US" sz="1200" dirty="0"/>
          </a:p>
        </p:txBody>
      </p:sp>
    </p:spTree>
    <p:extLst>
      <p:ext uri="{BB962C8B-B14F-4D97-AF65-F5344CB8AC3E}">
        <p14:creationId xmlns:p14="http://schemas.microsoft.com/office/powerpoint/2010/main" val="34215691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4545072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Office ​​テーマ</vt:lpstr>
      <vt:lpstr>PowerPoint プレゼンテーション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ugo-99</dc:creator>
  <cp:lastModifiedBy>ugo-99</cp:lastModifiedBy>
  <cp:revision>3</cp:revision>
  <dcterms:created xsi:type="dcterms:W3CDTF">2016-06-23T01:31:01Z</dcterms:created>
  <dcterms:modified xsi:type="dcterms:W3CDTF">2016-06-23T08:50:55Z</dcterms:modified>
</cp:coreProperties>
</file>