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4860925" cy="82804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3294" y="-72"/>
      </p:cViewPr>
      <p:guideLst>
        <p:guide orient="horz" pos="2608"/>
        <p:guide pos="15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グループ化 27"/>
          <p:cNvGrpSpPr/>
          <p:nvPr userDrawn="1"/>
        </p:nvGrpSpPr>
        <p:grpSpPr>
          <a:xfrm>
            <a:off x="-17803" y="36512"/>
            <a:ext cx="4842215" cy="8202106"/>
            <a:chOff x="-17803" y="36512"/>
            <a:chExt cx="4842215" cy="8202106"/>
          </a:xfrm>
        </p:grpSpPr>
        <p:sp>
          <p:nvSpPr>
            <p:cNvPr id="2" name="正方形/長方形 1"/>
            <p:cNvSpPr/>
            <p:nvPr userDrawn="1"/>
          </p:nvSpPr>
          <p:spPr>
            <a:xfrm>
              <a:off x="1440113" y="1440113"/>
              <a:ext cx="1980699" cy="5400173"/>
            </a:xfrm>
            <a:prstGeom prst="rect">
              <a:avLst/>
            </a:prstGeom>
            <a:noFill/>
            <a:ln w="3175" cap="flat" cmpd="sng" algn="ctr">
              <a:solidFill>
                <a:srgbClr val="000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正方形/長方形 2"/>
            <p:cNvSpPr/>
            <p:nvPr userDrawn="1"/>
          </p:nvSpPr>
          <p:spPr>
            <a:xfrm>
              <a:off x="1548122" y="1548122"/>
              <a:ext cx="1764681" cy="5184156"/>
            </a:xfrm>
            <a:prstGeom prst="rect">
              <a:avLst/>
            </a:prstGeom>
            <a:noFill/>
            <a:ln w="3175" cap="flat" cmpd="sng" algn="ctr">
              <a:solidFill>
                <a:srgbClr val="00B0FF"/>
              </a:solidFill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6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7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6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7803" y="3952565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43"/>
            <p:cNvGrpSpPr>
              <a:grpSpLocks/>
            </p:cNvGrpSpPr>
            <p:nvPr userDrawn="1"/>
          </p:nvGrpSpPr>
          <p:grpSpPr bwMode="auto">
            <a:xfrm>
              <a:off x="36512" y="36512"/>
              <a:ext cx="4787900" cy="900113"/>
              <a:chOff x="23" y="23"/>
              <a:chExt cx="3016" cy="567"/>
            </a:xfrm>
          </p:grpSpPr>
          <p:sp>
            <p:nvSpPr>
              <p:cNvPr id="23" name="Rectangle 65"/>
              <p:cNvSpPr>
                <a:spLocks noChangeArrowheads="1"/>
              </p:cNvSpPr>
              <p:nvPr userDrawn="1"/>
            </p:nvSpPr>
            <p:spPr bwMode="auto">
              <a:xfrm>
                <a:off x="23" y="23"/>
                <a:ext cx="680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400" b="1" dirty="0" smtClean="0">
                    <a:latin typeface="+mn-ea"/>
                    <a:ea typeface="+mn-ea"/>
                  </a:rPr>
                  <a:t>チケット　縦</a:t>
                </a:r>
                <a:endParaRPr lang="ja-JP" altLang="en-US" sz="1400" dirty="0" smtClean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ja-JP" altLang="en-US" sz="1100" b="0" dirty="0" smtClean="0">
                    <a:latin typeface="+mn-ea"/>
                    <a:ea typeface="+mn-ea"/>
                  </a:rPr>
                  <a:t>財布サイズ</a:t>
                </a:r>
                <a:endParaRPr lang="en-US" altLang="ja-JP" sz="1100" b="0" dirty="0" smtClean="0">
                  <a:latin typeface="+mn-ea"/>
                  <a:ea typeface="+mn-ea"/>
                </a:endParaRPr>
              </a:p>
              <a:p>
                <a:pPr eaLnBrk="1" hangingPunct="1">
                  <a:defRPr/>
                </a:pPr>
                <a:r>
                  <a:rPr lang="en-US" altLang="ja-JP" sz="1100" b="0" dirty="0" smtClean="0">
                    <a:latin typeface="+mn-ea"/>
                    <a:ea typeface="+mn-ea"/>
                  </a:rPr>
                  <a:t>150×55mm</a:t>
                </a:r>
                <a:endParaRPr lang="en-US" altLang="ja-JP" sz="1100" b="0" dirty="0" smtClean="0">
                  <a:latin typeface="+mn-ea"/>
                  <a:ea typeface="+mn-ea"/>
                </a:endParaRPr>
              </a:p>
            </p:txBody>
          </p:sp>
          <p:sp>
            <p:nvSpPr>
              <p:cNvPr id="24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703" y="23"/>
                <a:ext cx="2336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 smtClean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 smtClean="0"/>
                  <a:t>は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 smtClean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 smtClean="0"/>
                  <a:t>や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 smtClean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 smtClean="0"/>
                  <a:t>や、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 smtClean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 smtClean="0"/>
                  <a:t>テンプレートを使用して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5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0" name="Group 85"/>
            <p:cNvGrpSpPr>
              <a:grpSpLocks/>
            </p:cNvGrpSpPr>
            <p:nvPr userDrawn="1"/>
          </p:nvGrpSpPr>
          <p:grpSpPr bwMode="auto">
            <a:xfrm>
              <a:off x="61913" y="1314450"/>
              <a:ext cx="1368425" cy="544513"/>
              <a:chOff x="98" y="2258"/>
              <a:chExt cx="2155" cy="857"/>
            </a:xfrm>
          </p:grpSpPr>
          <p:sp>
            <p:nvSpPr>
              <p:cNvPr id="21" name="Line 86"/>
              <p:cNvSpPr>
                <a:spLocks noChangeShapeType="1"/>
              </p:cNvSpPr>
              <p:nvPr userDrawn="1"/>
            </p:nvSpPr>
            <p:spPr bwMode="auto">
              <a:xfrm>
                <a:off x="1373" y="2688"/>
                <a:ext cx="880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2" name="Text Box 87"/>
              <p:cNvSpPr txBox="1">
                <a:spLocks noChangeArrowheads="1"/>
              </p:cNvSpPr>
              <p:nvPr userDrawn="1"/>
            </p:nvSpPr>
            <p:spPr bwMode="auto">
              <a:xfrm>
                <a:off x="98" y="2258"/>
                <a:ext cx="1475" cy="857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仕上がり位置。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い線でカットします。</a:t>
                </a:r>
              </a:p>
            </p:txBody>
          </p:sp>
        </p:grpSp>
        <p:grpSp>
          <p:nvGrpSpPr>
            <p:cNvPr id="16" name="グループ化 15"/>
            <p:cNvGrpSpPr/>
            <p:nvPr userDrawn="1"/>
          </p:nvGrpSpPr>
          <p:grpSpPr>
            <a:xfrm>
              <a:off x="61913" y="1987551"/>
              <a:ext cx="1476375" cy="543600"/>
              <a:chOff x="61913" y="1987551"/>
              <a:chExt cx="1476375" cy="543600"/>
            </a:xfrm>
          </p:grpSpPr>
          <p:sp>
            <p:nvSpPr>
              <p:cNvPr id="17" name="Line 78"/>
              <p:cNvSpPr>
                <a:spLocks noChangeShapeType="1"/>
              </p:cNvSpPr>
              <p:nvPr userDrawn="1"/>
            </p:nvSpPr>
            <p:spPr bwMode="auto">
              <a:xfrm>
                <a:off x="871538" y="2259351"/>
                <a:ext cx="666750" cy="0"/>
              </a:xfrm>
              <a:prstGeom prst="line">
                <a:avLst/>
              </a:prstGeom>
              <a:noFill/>
              <a:ln w="9525">
                <a:solidFill>
                  <a:srgbClr val="00FFFF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8" name="Text Box 79"/>
              <p:cNvSpPr txBox="1">
                <a:spLocks noChangeArrowheads="1"/>
              </p:cNvSpPr>
              <p:nvPr userDrawn="1"/>
            </p:nvSpPr>
            <p:spPr bwMode="auto">
              <a:xfrm>
                <a:off x="61913" y="1987551"/>
                <a:ext cx="936625" cy="54360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FFFF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切れては困る物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水色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の線の内側に配置。</a:t>
                </a:r>
              </a:p>
            </p:txBody>
          </p:sp>
        </p:grpSp>
        <p:grpSp>
          <p:nvGrpSpPr>
            <p:cNvPr id="10" name="グループ化 9"/>
            <p:cNvGrpSpPr/>
            <p:nvPr userDrawn="1"/>
          </p:nvGrpSpPr>
          <p:grpSpPr>
            <a:xfrm>
              <a:off x="47566" y="7302514"/>
              <a:ext cx="4752000" cy="936104"/>
              <a:chOff x="974" y="0"/>
              <a:chExt cx="4752000" cy="936104"/>
            </a:xfrm>
          </p:grpSpPr>
          <p:sp>
            <p:nvSpPr>
              <p:cNvPr id="11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974" y="0"/>
                <a:ext cx="4752000" cy="936104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36000" tIns="18000" rIns="1908000" bIns="72000" anchor="t" anchorCtr="0" upright="1">
                <a:noAutofit/>
              </a:bodyPr>
              <a:lstStyle/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ミシン目を入れる位置をテキストでご指示ください。（右図参照）</a:t>
                </a:r>
              </a:p>
              <a:p>
                <a:pPr marL="88900" indent="-457200" algn="just">
                  <a:spcAft>
                    <a:spcPts val="0"/>
                  </a:spcAft>
                </a:pP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※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ナンバリングの位置をテキストでご指示ください。（右図参照）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」＋数字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6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ケタ表記で、「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1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」の場合でも「</a:t>
                </a:r>
                <a:r>
                  <a:rPr lang="en-US" altLang="ja-JP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No.000001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」のように必ずゼロが付きます。番号は全て開始番号から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連番のみ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の対応となります。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印刷範囲はタテ</a:t>
                </a:r>
                <a:r>
                  <a:rPr lang="en-US" altLang="ja-JP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10mm×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ヨコ</a:t>
                </a:r>
                <a:r>
                  <a:rPr lang="en-US" altLang="ja-JP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30mm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の固定サイズ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でその中にセンター揃えで配置されます。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印刷範囲は必ず白で抜けた状態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で作成してください。同時に</a:t>
                </a:r>
              </a:p>
              <a:p>
                <a:pPr marL="108000" indent="-360000" algn="just">
                  <a:spcAft>
                    <a:spcPts val="0"/>
                  </a:spcAft>
                </a:pP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　・文字の書体は固定で、</a:t>
                </a:r>
                <a:r>
                  <a:rPr lang="ja-JP" altLang="en-US" sz="700" b="1" kern="100" dirty="0" smtClean="0">
                    <a:solidFill>
                      <a:srgbClr val="FF0000"/>
                    </a:solidFill>
                    <a:effectLst/>
                    <a:latin typeface="+mn-ea"/>
                    <a:ea typeface="+mn-ea"/>
                    <a:cs typeface="Times New Roman"/>
                  </a:rPr>
                  <a:t>色は黒のみ</a:t>
                </a:r>
                <a:r>
                  <a:rPr lang="ja-JP" altLang="en-US" sz="700" kern="100" dirty="0" smtClean="0">
                    <a:solidFill>
                      <a:srgbClr val="000000"/>
                    </a:solidFill>
                    <a:effectLst/>
                    <a:latin typeface="+mn-ea"/>
                    <a:ea typeface="+mn-ea"/>
                    <a:cs typeface="Times New Roman"/>
                  </a:rPr>
                  <a:t>の印刷となります。（右図参照）</a:t>
                </a:r>
                <a:endParaRPr lang="ja-JP" altLang="en-US" sz="700" kern="100" dirty="0">
                  <a:solidFill>
                    <a:srgbClr val="000000"/>
                  </a:solidFill>
                  <a:effectLst/>
                  <a:latin typeface="+mn-ea"/>
                  <a:ea typeface="+mn-ea"/>
                  <a:cs typeface="Times New Roman"/>
                </a:endParaRPr>
              </a:p>
            </p:txBody>
          </p:sp>
          <p:pic>
            <p:nvPicPr>
              <p:cNvPr id="12" name="図 11"/>
              <p:cNvPicPr>
                <a:picLocks noChangeAspect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889469" y="19050"/>
                <a:ext cx="927401" cy="905733"/>
              </a:xfrm>
              <a:prstGeom prst="rect">
                <a:avLst/>
              </a:prstGeom>
              <a:noFill/>
              <a:ln w="3175">
                <a:noFill/>
                <a:miter lim="800000"/>
                <a:headEnd/>
                <a:tailEnd/>
              </a:ln>
            </p:spPr>
          </p:pic>
          <p:pic>
            <p:nvPicPr>
              <p:cNvPr id="13" name="図 12"/>
              <p:cNvPicPr>
                <a:picLocks noChangeAspect="1"/>
              </p:cNvPicPr>
              <p:nvPr userDrawn="1"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3837508" y="16477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91483" y="339360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5841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4140200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6838950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6948295"/>
            <a:ext cx="2700755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243046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3421063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3528820" y="1080085"/>
            <a:ext cx="0" cy="612023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2196715" cy="561619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342156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4507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2</cp:revision>
  <dcterms:created xsi:type="dcterms:W3CDTF">2016-06-23T01:31:01Z</dcterms:created>
  <dcterms:modified xsi:type="dcterms:W3CDTF">2016-06-23T08:50:21Z</dcterms:modified>
</cp:coreProperties>
</file>