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221288" cy="900112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16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534" y="108"/>
      </p:cViewPr>
      <p:guideLst>
        <p:guide orient="horz" pos="2835"/>
        <p:guide pos="1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 userDrawn="1"/>
        </p:nvGrpSpPr>
        <p:grpSpPr>
          <a:xfrm>
            <a:off x="-17803" y="36512"/>
            <a:ext cx="4842215" cy="8938071"/>
            <a:chOff x="-17803" y="36512"/>
            <a:chExt cx="4842215" cy="8938071"/>
          </a:xfrm>
        </p:grpSpPr>
        <p:grpSp>
          <p:nvGrpSpPr>
            <p:cNvPr id="6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8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7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803" y="4500562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43"/>
            <p:cNvGrpSpPr>
              <a:grpSpLocks/>
            </p:cNvGrpSpPr>
            <p:nvPr userDrawn="1"/>
          </p:nvGrpSpPr>
          <p:grpSpPr bwMode="auto">
            <a:xfrm>
              <a:off x="36512" y="36512"/>
              <a:ext cx="4787900" cy="900113"/>
              <a:chOff x="23" y="23"/>
              <a:chExt cx="3016" cy="567"/>
            </a:xfrm>
          </p:grpSpPr>
          <p:sp>
            <p:nvSpPr>
              <p:cNvPr id="25" name="Rectangle 65"/>
              <p:cNvSpPr>
                <a:spLocks noChangeArrowheads="1"/>
              </p:cNvSpPr>
              <p:nvPr userDrawn="1"/>
            </p:nvSpPr>
            <p:spPr bwMode="auto">
              <a:xfrm>
                <a:off x="23" y="23"/>
                <a:ext cx="680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400" b="1" dirty="0">
                    <a:latin typeface="+mn-ea"/>
                    <a:ea typeface="+mn-ea"/>
                  </a:rPr>
                  <a:t>チケット　縦</a:t>
                </a:r>
                <a:endParaRPr lang="ja-JP" altLang="en-US" sz="1400" dirty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ja-JP" altLang="en-US" sz="1100" b="0" dirty="0">
                    <a:latin typeface="+mn-ea"/>
                    <a:ea typeface="+mn-ea"/>
                  </a:rPr>
                  <a:t>封筒サイズ</a:t>
                </a:r>
                <a:endParaRPr lang="en-US" altLang="ja-JP" sz="1100" b="0" dirty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en-US" altLang="ja-JP" sz="1100" b="0" dirty="0">
                    <a:latin typeface="+mn-ea"/>
                    <a:ea typeface="+mn-ea"/>
                  </a:rPr>
                  <a:t>170×65mm</a:t>
                </a:r>
              </a:p>
            </p:txBody>
          </p:sp>
          <p:sp>
            <p:nvSpPr>
              <p:cNvPr id="26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703" y="23"/>
                <a:ext cx="2336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7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" name="グループ化 29"/>
            <p:cNvGrpSpPr/>
            <p:nvPr userDrawn="1"/>
          </p:nvGrpSpPr>
          <p:grpSpPr>
            <a:xfrm>
              <a:off x="61913" y="1314450"/>
              <a:ext cx="3719261" cy="6246561"/>
              <a:chOff x="61913" y="1314450"/>
              <a:chExt cx="3719261" cy="6246561"/>
            </a:xfrm>
          </p:grpSpPr>
          <p:sp>
            <p:nvSpPr>
              <p:cNvPr id="2" name="正方形/長方形 1"/>
              <p:cNvSpPr/>
              <p:nvPr userDrawn="1"/>
            </p:nvSpPr>
            <p:spPr>
              <a:xfrm>
                <a:off x="1440113" y="1440113"/>
                <a:ext cx="2341061" cy="6120898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23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青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い線でカットします。</a:t>
                  </a:r>
                </a:p>
              </p:txBody>
            </p:sp>
          </p:grpSp>
        </p:grpSp>
        <p:grpSp>
          <p:nvGrpSpPr>
            <p:cNvPr id="31" name="グループ化 30"/>
            <p:cNvGrpSpPr/>
            <p:nvPr userDrawn="1"/>
          </p:nvGrpSpPr>
          <p:grpSpPr>
            <a:xfrm>
              <a:off x="61913" y="1548122"/>
              <a:ext cx="3611253" cy="5904881"/>
              <a:chOff x="61913" y="1548122"/>
              <a:chExt cx="3611253" cy="5904881"/>
            </a:xfrm>
          </p:grpSpPr>
          <p:sp>
            <p:nvSpPr>
              <p:cNvPr id="3" name="正方形/長方形 2"/>
              <p:cNvSpPr/>
              <p:nvPr userDrawn="1"/>
            </p:nvSpPr>
            <p:spPr>
              <a:xfrm>
                <a:off x="1548122" y="1548122"/>
                <a:ext cx="2125044" cy="5904881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19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切れては困る物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はこの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水色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の線の内側に配置。</a:t>
                  </a:r>
                </a:p>
              </p:txBody>
            </p:sp>
          </p:grpSp>
        </p:grpSp>
        <p:grpSp>
          <p:nvGrpSpPr>
            <p:cNvPr id="12" name="グループ化 11"/>
            <p:cNvGrpSpPr/>
            <p:nvPr userDrawn="1"/>
          </p:nvGrpSpPr>
          <p:grpSpPr>
            <a:xfrm>
              <a:off x="24706" y="8038479"/>
              <a:ext cx="4752000" cy="936104"/>
              <a:chOff x="974" y="0"/>
              <a:chExt cx="4752000" cy="936104"/>
            </a:xfrm>
          </p:grpSpPr>
          <p:sp>
            <p:nvSpPr>
              <p:cNvPr id="13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974" y="0"/>
                <a:ext cx="4752000" cy="936104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1908000" bIns="72000" anchor="t" anchorCtr="0" upright="1">
                <a:noAutofit/>
              </a:bodyPr>
              <a:lstStyle/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ミシン目を入れる位置をテキストでご指示ください。（右図参照）</a:t>
                </a:r>
              </a:p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ナンバリングの位置をテキストでご指示ください。（右図参照）</a:t>
                </a:r>
              </a:p>
              <a:p>
                <a:pPr marL="108000" indent="-4572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 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」のように必ずゼロが付きます。番号は全て開始番号から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の対応となります。</a:t>
                </a:r>
              </a:p>
              <a:p>
                <a:pPr marL="108000" indent="-4572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alt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10mm×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ヨコ</a:t>
                </a:r>
                <a:r>
                  <a:rPr lang="en-US" alt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</a:p>
              <a:p>
                <a:pPr marL="108000" indent="-4572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</a:t>
                </a:r>
              </a:p>
              <a:p>
                <a:pPr marL="108000" indent="-4572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・文字の書体は固定で、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</a:p>
            </p:txBody>
          </p:sp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469" y="19050"/>
                <a:ext cx="927401" cy="905733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</p:pic>
          <p:pic>
            <p:nvPicPr>
              <p:cNvPr id="15" name="図 14"/>
              <p:cNvPicPr>
                <a:picLocks noChangeAspect="1"/>
              </p:cNvPicPr>
              <p:nvPr userDrawn="1"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3837508" y="16477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6" name="図 15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1483" y="339360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3036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8BA3B9-CEE5-32DD-BDF8-F4B9E131BD16}"/>
              </a:ext>
            </a:extLst>
          </p:cNvPr>
          <p:cNvGrpSpPr/>
          <p:nvPr userDrawn="1"/>
        </p:nvGrpSpPr>
        <p:grpSpPr>
          <a:xfrm>
            <a:off x="983444" y="983362"/>
            <a:ext cx="3254401" cy="7034400"/>
            <a:chOff x="80950" y="83250"/>
            <a:chExt cx="3254401" cy="70344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F0E346D-9414-DD01-A83E-0969C4D94468}"/>
                </a:ext>
              </a:extLst>
            </p:cNvPr>
            <p:cNvGrpSpPr/>
            <p:nvPr/>
          </p:nvGrpSpPr>
          <p:grpSpPr>
            <a:xfrm>
              <a:off x="80950" y="83250"/>
              <a:ext cx="3254401" cy="7034400"/>
              <a:chOff x="82803" y="82802"/>
              <a:chExt cx="3254401" cy="703440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D6B9B24-ADB2-32EA-7913-FF73C1C8E1A4}"/>
                  </a:ext>
                </a:extLst>
              </p:cNvPr>
              <p:cNvGrpSpPr/>
              <p:nvPr/>
            </p:nvGrpSpPr>
            <p:grpSpPr>
              <a:xfrm>
                <a:off x="108000" y="107999"/>
                <a:ext cx="432434" cy="432434"/>
                <a:chOff x="108000" y="107999"/>
                <a:chExt cx="432434" cy="432434"/>
              </a:xfrm>
            </p:grpSpPr>
            <p:sp>
              <p:nvSpPr>
                <p:cNvPr id="39" name="object 6">
                  <a:extLst>
                    <a:ext uri="{FF2B5EF4-FFF2-40B4-BE49-F238E27FC236}">
                      <a16:creationId xmlns:a16="http://schemas.microsoft.com/office/drawing/2014/main" id="{CAFB609B-31DC-FC32-DF81-18735186701D}"/>
                    </a:ext>
                  </a:extLst>
                </p:cNvPr>
                <p:cNvSpPr/>
                <p:nvPr/>
              </p:nvSpPr>
              <p:spPr>
                <a:xfrm>
                  <a:off x="108000" y="10800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40" name="object 7">
                  <a:extLst>
                    <a:ext uri="{FF2B5EF4-FFF2-40B4-BE49-F238E27FC236}">
                      <a16:creationId xmlns:a16="http://schemas.microsoft.com/office/drawing/2014/main" id="{57D6AB67-1306-5ADF-7D2C-C78182A44985}"/>
                    </a:ext>
                  </a:extLst>
                </p:cNvPr>
                <p:cNvSpPr/>
                <p:nvPr/>
              </p:nvSpPr>
              <p:spPr>
                <a:xfrm>
                  <a:off x="108005" y="10799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D4BAE92A-B85F-9858-0A70-564EBE77A110}"/>
                  </a:ext>
                </a:extLst>
              </p:cNvPr>
              <p:cNvGrpSpPr/>
              <p:nvPr/>
            </p:nvGrpSpPr>
            <p:grpSpPr>
              <a:xfrm>
                <a:off x="2878099" y="106094"/>
                <a:ext cx="436245" cy="436245"/>
                <a:chOff x="2878099" y="106094"/>
                <a:chExt cx="436245" cy="436245"/>
              </a:xfrm>
            </p:grpSpPr>
            <p:sp>
              <p:nvSpPr>
                <p:cNvPr id="37" name="object 9">
                  <a:extLst>
                    <a:ext uri="{FF2B5EF4-FFF2-40B4-BE49-F238E27FC236}">
                      <a16:creationId xmlns:a16="http://schemas.microsoft.com/office/drawing/2014/main" id="{7E0611F9-96D6-695A-C6B2-46C8F759A072}"/>
                    </a:ext>
                  </a:extLst>
                </p:cNvPr>
                <p:cNvSpPr/>
                <p:nvPr/>
              </p:nvSpPr>
              <p:spPr>
                <a:xfrm>
                  <a:off x="2880004" y="10800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10">
                  <a:extLst>
                    <a:ext uri="{FF2B5EF4-FFF2-40B4-BE49-F238E27FC236}">
                      <a16:creationId xmlns:a16="http://schemas.microsoft.com/office/drawing/2014/main" id="{57530899-BC34-DA7E-2B93-4CCE1F1BEE63}"/>
                    </a:ext>
                  </a:extLst>
                </p:cNvPr>
                <p:cNvSpPr/>
                <p:nvPr/>
              </p:nvSpPr>
              <p:spPr>
                <a:xfrm>
                  <a:off x="2988000" y="10799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8" name="object 11">
                <a:extLst>
                  <a:ext uri="{FF2B5EF4-FFF2-40B4-BE49-F238E27FC236}">
                    <a16:creationId xmlns:a16="http://schemas.microsoft.com/office/drawing/2014/main" id="{3CB6BEAD-5D2C-6C35-B29D-13642FBED588}"/>
                  </a:ext>
                </a:extLst>
              </p:cNvPr>
              <p:cNvGrpSpPr/>
              <p:nvPr/>
            </p:nvGrpSpPr>
            <p:grpSpPr>
              <a:xfrm>
                <a:off x="2878099" y="6658097"/>
                <a:ext cx="436245" cy="436245"/>
                <a:chOff x="2878099" y="6658097"/>
                <a:chExt cx="436245" cy="436245"/>
              </a:xfrm>
            </p:grpSpPr>
            <p:sp>
              <p:nvSpPr>
                <p:cNvPr id="35" name="object 12">
                  <a:extLst>
                    <a:ext uri="{FF2B5EF4-FFF2-40B4-BE49-F238E27FC236}">
                      <a16:creationId xmlns:a16="http://schemas.microsoft.com/office/drawing/2014/main" id="{B2445E97-5CD6-3EF8-7128-2B9C43B743EC}"/>
                    </a:ext>
                  </a:extLst>
                </p:cNvPr>
                <p:cNvSpPr/>
                <p:nvPr/>
              </p:nvSpPr>
              <p:spPr>
                <a:xfrm>
                  <a:off x="2880004" y="676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13">
                  <a:extLst>
                    <a:ext uri="{FF2B5EF4-FFF2-40B4-BE49-F238E27FC236}">
                      <a16:creationId xmlns:a16="http://schemas.microsoft.com/office/drawing/2014/main" id="{1A4C7BB0-E1CF-9559-CCAE-739FA4EB3A55}"/>
                    </a:ext>
                  </a:extLst>
                </p:cNvPr>
                <p:cNvSpPr/>
                <p:nvPr/>
              </p:nvSpPr>
              <p:spPr>
                <a:xfrm>
                  <a:off x="2988000" y="666000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9" name="object 14">
                <a:extLst>
                  <a:ext uri="{FF2B5EF4-FFF2-40B4-BE49-F238E27FC236}">
                    <a16:creationId xmlns:a16="http://schemas.microsoft.com/office/drawing/2014/main" id="{93693FA2-E9F6-48B4-DD62-2585BCC8A8F8}"/>
                  </a:ext>
                </a:extLst>
              </p:cNvPr>
              <p:cNvGrpSpPr/>
              <p:nvPr/>
            </p:nvGrpSpPr>
            <p:grpSpPr>
              <a:xfrm>
                <a:off x="106095" y="6658097"/>
                <a:ext cx="436245" cy="436245"/>
                <a:chOff x="106095" y="6658097"/>
                <a:chExt cx="436245" cy="436245"/>
              </a:xfrm>
            </p:grpSpPr>
            <p:sp>
              <p:nvSpPr>
                <p:cNvPr id="33" name="object 15">
                  <a:extLst>
                    <a:ext uri="{FF2B5EF4-FFF2-40B4-BE49-F238E27FC236}">
                      <a16:creationId xmlns:a16="http://schemas.microsoft.com/office/drawing/2014/main" id="{97475F0C-A538-0DDF-5FE4-F6BFD776059F}"/>
                    </a:ext>
                  </a:extLst>
                </p:cNvPr>
                <p:cNvSpPr/>
                <p:nvPr/>
              </p:nvSpPr>
              <p:spPr>
                <a:xfrm>
                  <a:off x="108000" y="676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16">
                  <a:extLst>
                    <a:ext uri="{FF2B5EF4-FFF2-40B4-BE49-F238E27FC236}">
                      <a16:creationId xmlns:a16="http://schemas.microsoft.com/office/drawing/2014/main" id="{3B408811-FDE2-11D3-9DFC-4B5E36556A51}"/>
                    </a:ext>
                  </a:extLst>
                </p:cNvPr>
                <p:cNvSpPr/>
                <p:nvPr/>
              </p:nvSpPr>
              <p:spPr>
                <a:xfrm>
                  <a:off x="108005" y="666000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1" name="object 17">
                <a:extLst>
                  <a:ext uri="{FF2B5EF4-FFF2-40B4-BE49-F238E27FC236}">
                    <a16:creationId xmlns:a16="http://schemas.microsoft.com/office/drawing/2014/main" id="{A2059E18-F151-8C0B-41E6-A04AEFCC1A48}"/>
                  </a:ext>
                </a:extLst>
              </p:cNvPr>
              <p:cNvGrpSpPr/>
              <p:nvPr/>
            </p:nvGrpSpPr>
            <p:grpSpPr>
              <a:xfrm>
                <a:off x="1252804" y="82802"/>
                <a:ext cx="914400" cy="304800"/>
                <a:chOff x="1252804" y="82802"/>
                <a:chExt cx="914400" cy="304800"/>
              </a:xfrm>
            </p:grpSpPr>
            <p:sp>
              <p:nvSpPr>
                <p:cNvPr id="31" name="object 18">
                  <a:extLst>
                    <a:ext uri="{FF2B5EF4-FFF2-40B4-BE49-F238E27FC236}">
                      <a16:creationId xmlns:a16="http://schemas.microsoft.com/office/drawing/2014/main" id="{9CAA75D0-333C-1328-8B65-BB3DFDE6C806}"/>
                    </a:ext>
                  </a:extLst>
                </p:cNvPr>
                <p:cNvSpPr/>
                <p:nvPr/>
              </p:nvSpPr>
              <p:spPr>
                <a:xfrm>
                  <a:off x="1710004" y="8280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19">
                  <a:extLst>
                    <a:ext uri="{FF2B5EF4-FFF2-40B4-BE49-F238E27FC236}">
                      <a16:creationId xmlns:a16="http://schemas.microsoft.com/office/drawing/2014/main" id="{08FBAC97-188D-BED6-D8AD-42799EBA1977}"/>
                    </a:ext>
                  </a:extLst>
                </p:cNvPr>
                <p:cNvSpPr/>
                <p:nvPr/>
              </p:nvSpPr>
              <p:spPr>
                <a:xfrm>
                  <a:off x="1252804" y="31140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2" name="object 20">
                <a:extLst>
                  <a:ext uri="{FF2B5EF4-FFF2-40B4-BE49-F238E27FC236}">
                    <a16:creationId xmlns:a16="http://schemas.microsoft.com/office/drawing/2014/main" id="{5CEF83A7-874E-C2A4-178D-D81E3E566804}"/>
                  </a:ext>
                </a:extLst>
              </p:cNvPr>
              <p:cNvGrpSpPr/>
              <p:nvPr/>
            </p:nvGrpSpPr>
            <p:grpSpPr>
              <a:xfrm>
                <a:off x="1252804" y="6812402"/>
                <a:ext cx="914400" cy="304800"/>
                <a:chOff x="1252804" y="6812402"/>
                <a:chExt cx="914400" cy="304800"/>
              </a:xfrm>
            </p:grpSpPr>
            <p:sp>
              <p:nvSpPr>
                <p:cNvPr id="29" name="object 21">
                  <a:extLst>
                    <a:ext uri="{FF2B5EF4-FFF2-40B4-BE49-F238E27FC236}">
                      <a16:creationId xmlns:a16="http://schemas.microsoft.com/office/drawing/2014/main" id="{783AF293-2960-20E4-CC28-48A9020F2BB3}"/>
                    </a:ext>
                  </a:extLst>
                </p:cNvPr>
                <p:cNvSpPr/>
                <p:nvPr/>
              </p:nvSpPr>
              <p:spPr>
                <a:xfrm>
                  <a:off x="1710004" y="681240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8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22">
                  <a:extLst>
                    <a:ext uri="{FF2B5EF4-FFF2-40B4-BE49-F238E27FC236}">
                      <a16:creationId xmlns:a16="http://schemas.microsoft.com/office/drawing/2014/main" id="{EF8BEF8D-F141-005C-E1C1-B6DA8D41CA94}"/>
                    </a:ext>
                  </a:extLst>
                </p:cNvPr>
                <p:cNvSpPr/>
                <p:nvPr/>
              </p:nvSpPr>
              <p:spPr>
                <a:xfrm>
                  <a:off x="1252804" y="688860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3" name="object 23">
                <a:extLst>
                  <a:ext uri="{FF2B5EF4-FFF2-40B4-BE49-F238E27FC236}">
                    <a16:creationId xmlns:a16="http://schemas.microsoft.com/office/drawing/2014/main" id="{EE50B666-4158-1A91-3F0C-2DE08F654263}"/>
                  </a:ext>
                </a:extLst>
              </p:cNvPr>
              <p:cNvGrpSpPr/>
              <p:nvPr/>
            </p:nvGrpSpPr>
            <p:grpSpPr>
              <a:xfrm>
                <a:off x="3032404" y="3142803"/>
                <a:ext cx="304800" cy="914400"/>
                <a:chOff x="3032404" y="3142803"/>
                <a:chExt cx="304800" cy="914400"/>
              </a:xfrm>
            </p:grpSpPr>
            <p:sp>
              <p:nvSpPr>
                <p:cNvPr id="27" name="object 24">
                  <a:extLst>
                    <a:ext uri="{FF2B5EF4-FFF2-40B4-BE49-F238E27FC236}">
                      <a16:creationId xmlns:a16="http://schemas.microsoft.com/office/drawing/2014/main" id="{5EB05FA6-9F60-9B09-0981-0794FCA8100C}"/>
                    </a:ext>
                  </a:extLst>
                </p:cNvPr>
                <p:cNvSpPr/>
                <p:nvPr/>
              </p:nvSpPr>
              <p:spPr>
                <a:xfrm>
                  <a:off x="3108604" y="3142803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25">
                  <a:extLst>
                    <a:ext uri="{FF2B5EF4-FFF2-40B4-BE49-F238E27FC236}">
                      <a16:creationId xmlns:a16="http://schemas.microsoft.com/office/drawing/2014/main" id="{388A93F7-DB19-B384-D5EC-459F72A4D9E7}"/>
                    </a:ext>
                  </a:extLst>
                </p:cNvPr>
                <p:cNvSpPr/>
                <p:nvPr/>
              </p:nvSpPr>
              <p:spPr>
                <a:xfrm>
                  <a:off x="3032404" y="3600003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4" name="object 26">
                <a:extLst>
                  <a:ext uri="{FF2B5EF4-FFF2-40B4-BE49-F238E27FC236}">
                    <a16:creationId xmlns:a16="http://schemas.microsoft.com/office/drawing/2014/main" id="{6B86349D-15B8-13A8-B2D1-A057F4F23C83}"/>
                  </a:ext>
                </a:extLst>
              </p:cNvPr>
              <p:cNvGrpSpPr/>
              <p:nvPr/>
            </p:nvGrpSpPr>
            <p:grpSpPr>
              <a:xfrm>
                <a:off x="82803" y="3142808"/>
                <a:ext cx="304800" cy="914400"/>
                <a:chOff x="82803" y="3142808"/>
                <a:chExt cx="304800" cy="914400"/>
              </a:xfrm>
            </p:grpSpPr>
            <p:sp>
              <p:nvSpPr>
                <p:cNvPr id="25" name="object 27">
                  <a:extLst>
                    <a:ext uri="{FF2B5EF4-FFF2-40B4-BE49-F238E27FC236}">
                      <a16:creationId xmlns:a16="http://schemas.microsoft.com/office/drawing/2014/main" id="{9460BB5C-5E98-3F4E-3164-240EDE3E2DEE}"/>
                    </a:ext>
                  </a:extLst>
                </p:cNvPr>
                <p:cNvSpPr/>
                <p:nvPr/>
              </p:nvSpPr>
              <p:spPr>
                <a:xfrm>
                  <a:off x="311403" y="3142808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4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28">
                  <a:extLst>
                    <a:ext uri="{FF2B5EF4-FFF2-40B4-BE49-F238E27FC236}">
                      <a16:creationId xmlns:a16="http://schemas.microsoft.com/office/drawing/2014/main" id="{47CE06ED-7058-3196-289B-C1194D9E1D23}"/>
                    </a:ext>
                  </a:extLst>
                </p:cNvPr>
                <p:cNvSpPr/>
                <p:nvPr/>
              </p:nvSpPr>
              <p:spPr>
                <a:xfrm>
                  <a:off x="82803" y="3600003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5D9DAAC-379A-8437-962B-AAB4127661F4}"/>
                </a:ext>
              </a:extLst>
            </p:cNvPr>
            <p:cNvSpPr/>
            <p:nvPr/>
          </p:nvSpPr>
          <p:spPr>
            <a:xfrm>
              <a:off x="430421" y="432719"/>
              <a:ext cx="2555459" cy="6335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154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0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</dc:creator>
  <cp:revision>7</cp:revision>
  <dcterms:created xsi:type="dcterms:W3CDTF">2016-06-23T01:24:07Z</dcterms:created>
  <dcterms:modified xsi:type="dcterms:W3CDTF">2024-11-07T11:10:28Z</dcterms:modified>
</cp:coreProperties>
</file>