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221288" cy="900112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5">
          <p15:clr>
            <a:srgbClr val="A4A3A4"/>
          </p15:clr>
        </p15:guide>
        <p15:guide id="2" pos="16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534" y="108"/>
      </p:cViewPr>
      <p:guideLst>
        <p:guide orient="horz" pos="2835"/>
        <p:guide pos="16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 userDrawn="1"/>
        </p:nvGrpSpPr>
        <p:grpSpPr>
          <a:xfrm>
            <a:off x="-17803" y="36512"/>
            <a:ext cx="4842215" cy="8938071"/>
            <a:chOff x="-17803" y="36512"/>
            <a:chExt cx="4842215" cy="8938071"/>
          </a:xfrm>
        </p:grpSpPr>
        <p:grpSp>
          <p:nvGrpSpPr>
            <p:cNvPr id="6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28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7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803" y="4500562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43"/>
            <p:cNvGrpSpPr>
              <a:grpSpLocks/>
            </p:cNvGrpSpPr>
            <p:nvPr userDrawn="1"/>
          </p:nvGrpSpPr>
          <p:grpSpPr bwMode="auto">
            <a:xfrm>
              <a:off x="36512" y="36512"/>
              <a:ext cx="4787900" cy="900113"/>
              <a:chOff x="23" y="23"/>
              <a:chExt cx="3016" cy="567"/>
            </a:xfrm>
          </p:grpSpPr>
          <p:sp>
            <p:nvSpPr>
              <p:cNvPr id="25" name="Rectangle 65"/>
              <p:cNvSpPr>
                <a:spLocks noChangeArrowheads="1"/>
              </p:cNvSpPr>
              <p:nvPr userDrawn="1"/>
            </p:nvSpPr>
            <p:spPr bwMode="auto">
              <a:xfrm>
                <a:off x="23" y="23"/>
                <a:ext cx="680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400" b="1" dirty="0">
                    <a:latin typeface="+mn-ea"/>
                    <a:ea typeface="+mn-ea"/>
                  </a:rPr>
                  <a:t>チケット　縦</a:t>
                </a:r>
                <a:endParaRPr lang="ja-JP" altLang="en-US" sz="1400" dirty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ja-JP" altLang="en-US" sz="1100" b="0" dirty="0">
                    <a:latin typeface="+mn-ea"/>
                    <a:ea typeface="+mn-ea"/>
                  </a:rPr>
                  <a:t>封筒サイズ</a:t>
                </a:r>
                <a:endParaRPr lang="en-US" altLang="ja-JP" sz="1100" b="0" dirty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en-US" altLang="ja-JP" sz="1100" b="0" dirty="0">
                    <a:latin typeface="+mn-ea"/>
                    <a:ea typeface="+mn-ea"/>
                  </a:rPr>
                  <a:t>170×65mm</a:t>
                </a:r>
              </a:p>
            </p:txBody>
          </p:sp>
          <p:sp>
            <p:nvSpPr>
              <p:cNvPr id="26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703" y="23"/>
                <a:ext cx="2336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27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" name="グループ化 29"/>
            <p:cNvGrpSpPr/>
            <p:nvPr userDrawn="1"/>
          </p:nvGrpSpPr>
          <p:grpSpPr>
            <a:xfrm>
              <a:off x="61913" y="1314450"/>
              <a:ext cx="3719261" cy="6246561"/>
              <a:chOff x="61913" y="1314450"/>
              <a:chExt cx="3719261" cy="6246561"/>
            </a:xfrm>
          </p:grpSpPr>
          <p:sp>
            <p:nvSpPr>
              <p:cNvPr id="2" name="正方形/長方形 1"/>
              <p:cNvSpPr/>
              <p:nvPr userDrawn="1"/>
            </p:nvSpPr>
            <p:spPr>
              <a:xfrm>
                <a:off x="1440113" y="1440113"/>
                <a:ext cx="2341061" cy="6120898"/>
              </a:xfrm>
              <a:prstGeom prst="rect">
                <a:avLst/>
              </a:prstGeom>
              <a:noFill/>
              <a:ln w="3175" cap="flat" cmpd="sng" algn="ctr">
                <a:solidFill>
                  <a:srgbClr val="000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Group 85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23" name="Line 8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Text Box 8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仕上がり位置。</a:t>
                  </a:r>
                </a:p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青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い線でカットします。</a:t>
                  </a:r>
                </a:p>
              </p:txBody>
            </p:sp>
          </p:grpSp>
        </p:grpSp>
        <p:grpSp>
          <p:nvGrpSpPr>
            <p:cNvPr id="31" name="グループ化 30"/>
            <p:cNvGrpSpPr/>
            <p:nvPr userDrawn="1"/>
          </p:nvGrpSpPr>
          <p:grpSpPr>
            <a:xfrm>
              <a:off x="61913" y="1548122"/>
              <a:ext cx="3611253" cy="5904881"/>
              <a:chOff x="61913" y="1548122"/>
              <a:chExt cx="3611253" cy="5904881"/>
            </a:xfrm>
          </p:grpSpPr>
          <p:sp>
            <p:nvSpPr>
              <p:cNvPr id="3" name="正方形/長方形 2"/>
              <p:cNvSpPr/>
              <p:nvPr userDrawn="1"/>
            </p:nvSpPr>
            <p:spPr>
              <a:xfrm>
                <a:off x="1548122" y="1548122"/>
                <a:ext cx="2125044" cy="5904881"/>
              </a:xfrm>
              <a:prstGeom prst="rect">
                <a:avLst/>
              </a:prstGeom>
              <a:noFill/>
              <a:ln w="3175" cap="flat" cmpd="sng" algn="ctr">
                <a:solidFill>
                  <a:srgbClr val="00B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/>
              <p:cNvGrpSpPr/>
              <p:nvPr userDrawn="1"/>
            </p:nvGrpSpPr>
            <p:grpSpPr>
              <a:xfrm>
                <a:off x="61913" y="1987551"/>
                <a:ext cx="1476375" cy="543600"/>
                <a:chOff x="61913" y="1987551"/>
                <a:chExt cx="1476375" cy="543600"/>
              </a:xfrm>
            </p:grpSpPr>
            <p:sp>
              <p:nvSpPr>
                <p:cNvPr id="19" name="Line 78"/>
                <p:cNvSpPr>
                  <a:spLocks noChangeShapeType="1"/>
                </p:cNvSpPr>
                <p:nvPr userDrawn="1"/>
              </p:nvSpPr>
              <p:spPr bwMode="auto">
                <a:xfrm>
                  <a:off x="871538" y="2259351"/>
                  <a:ext cx="6667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9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61913" y="1987551"/>
                  <a:ext cx="936625" cy="5436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切れては困る物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はこの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水色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の線の内側に配置。</a:t>
                  </a:r>
                </a:p>
              </p:txBody>
            </p:sp>
          </p:grpSp>
        </p:grpSp>
        <p:grpSp>
          <p:nvGrpSpPr>
            <p:cNvPr id="12" name="グループ化 11"/>
            <p:cNvGrpSpPr/>
            <p:nvPr userDrawn="1"/>
          </p:nvGrpSpPr>
          <p:grpSpPr>
            <a:xfrm>
              <a:off x="24706" y="8038479"/>
              <a:ext cx="4752000" cy="936104"/>
              <a:chOff x="974" y="0"/>
              <a:chExt cx="4752000" cy="936104"/>
            </a:xfrm>
          </p:grpSpPr>
          <p:sp>
            <p:nvSpPr>
              <p:cNvPr id="13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974" y="0"/>
                <a:ext cx="4752000" cy="936104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36000" tIns="18000" rIns="1908000" bIns="72000" anchor="t" anchorCtr="0" upright="1">
                <a:noAutofit/>
              </a:bodyPr>
              <a:lstStyle/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ミシン目を入れる位置をテキストでご指示ください。（右図参照）</a:t>
                </a:r>
              </a:p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ナンバリングの位置をテキストでご指示ください。（右図参照）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・「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」＋数字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6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ケタ表記で、「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1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」の場合でも「</a:t>
                </a:r>
                <a:r>
                  <a:rPr lang="en-US" alt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No.000001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」のように必ずゼロが付きます。番号は全て開始番号から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連番のみ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の対応となります。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印刷範囲はタテ</a:t>
                </a:r>
                <a:r>
                  <a:rPr lang="en-US" alt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10mm×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ヨコ</a:t>
                </a:r>
                <a:r>
                  <a:rPr lang="en-US" alt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30mm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の固定サイズ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でその中にセンター揃えで配置されます。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印刷範囲は必ず白で抜けた状態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で作成してください。同時に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・文字の書体は固定で、</a:t>
                </a:r>
                <a:r>
                  <a:rPr lang="ja-JP" alt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色は黒のみ</a:t>
                </a:r>
                <a:r>
                  <a:rPr lang="ja-JP" alt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の印刷となります。（右図参照）</a:t>
                </a:r>
              </a:p>
            </p:txBody>
          </p:sp>
          <p:pic>
            <p:nvPicPr>
              <p:cNvPr id="14" name="図 13"/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9469" y="19050"/>
                <a:ext cx="927401" cy="905733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</p:pic>
          <p:pic>
            <p:nvPicPr>
              <p:cNvPr id="15" name="図 14"/>
              <p:cNvPicPr>
                <a:picLocks noChangeAspect="1"/>
              </p:cNvPicPr>
              <p:nvPr userDrawn="1"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3837508" y="16477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6" name="図 15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1483" y="339360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3036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表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76AF0B-4148-ACF8-4017-DE33AC00B838}"/>
              </a:ext>
            </a:extLst>
          </p:cNvPr>
          <p:cNvGrpSpPr/>
          <p:nvPr userDrawn="1"/>
        </p:nvGrpSpPr>
        <p:grpSpPr>
          <a:xfrm>
            <a:off x="983444" y="983362"/>
            <a:ext cx="3254401" cy="7034400"/>
            <a:chOff x="80950" y="83250"/>
            <a:chExt cx="3254401" cy="70344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1AB13B1-0713-5794-1FE7-01F02FD2591A}"/>
                </a:ext>
              </a:extLst>
            </p:cNvPr>
            <p:cNvGrpSpPr/>
            <p:nvPr/>
          </p:nvGrpSpPr>
          <p:grpSpPr>
            <a:xfrm>
              <a:off x="80950" y="83250"/>
              <a:ext cx="3254401" cy="7034400"/>
              <a:chOff x="82803" y="82802"/>
              <a:chExt cx="3254401" cy="703440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CCD24444-024B-73D4-8191-E0839CF5859C}"/>
                  </a:ext>
                </a:extLst>
              </p:cNvPr>
              <p:cNvGrpSpPr/>
              <p:nvPr/>
            </p:nvGrpSpPr>
            <p:grpSpPr>
              <a:xfrm>
                <a:off x="108000" y="107999"/>
                <a:ext cx="432434" cy="432434"/>
                <a:chOff x="108000" y="107999"/>
                <a:chExt cx="432434" cy="432434"/>
              </a:xfrm>
            </p:grpSpPr>
            <p:sp>
              <p:nvSpPr>
                <p:cNvPr id="39" name="object 6">
                  <a:extLst>
                    <a:ext uri="{FF2B5EF4-FFF2-40B4-BE49-F238E27FC236}">
                      <a16:creationId xmlns:a16="http://schemas.microsoft.com/office/drawing/2014/main" id="{61CD9D91-0703-C623-4B35-1456F7455055}"/>
                    </a:ext>
                  </a:extLst>
                </p:cNvPr>
                <p:cNvSpPr/>
                <p:nvPr/>
              </p:nvSpPr>
              <p:spPr>
                <a:xfrm>
                  <a:off x="108000" y="10800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0"/>
                      </a:moveTo>
                      <a:lnTo>
                        <a:pt x="432003" y="324002"/>
                      </a:lnTo>
                      <a:lnTo>
                        <a:pt x="0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40" name="object 7">
                  <a:extLst>
                    <a:ext uri="{FF2B5EF4-FFF2-40B4-BE49-F238E27FC236}">
                      <a16:creationId xmlns:a16="http://schemas.microsoft.com/office/drawing/2014/main" id="{874370B0-F95B-7056-863D-D814632250A8}"/>
                    </a:ext>
                  </a:extLst>
                </p:cNvPr>
                <p:cNvSpPr/>
                <p:nvPr/>
              </p:nvSpPr>
              <p:spPr>
                <a:xfrm>
                  <a:off x="108005" y="10799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432003"/>
                      </a:moveTo>
                      <a:lnTo>
                        <a:pt x="324002" y="432003"/>
                      </a:lnTo>
                      <a:lnTo>
                        <a:pt x="324002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6" name="object 8">
                <a:extLst>
                  <a:ext uri="{FF2B5EF4-FFF2-40B4-BE49-F238E27FC236}">
                    <a16:creationId xmlns:a16="http://schemas.microsoft.com/office/drawing/2014/main" id="{E474C3F5-6262-262B-7B09-F29244BB6124}"/>
                  </a:ext>
                </a:extLst>
              </p:cNvPr>
              <p:cNvGrpSpPr/>
              <p:nvPr/>
            </p:nvGrpSpPr>
            <p:grpSpPr>
              <a:xfrm>
                <a:off x="2878099" y="106094"/>
                <a:ext cx="436245" cy="436245"/>
                <a:chOff x="2878099" y="106094"/>
                <a:chExt cx="436245" cy="436245"/>
              </a:xfrm>
            </p:grpSpPr>
            <p:sp>
              <p:nvSpPr>
                <p:cNvPr id="37" name="object 9">
                  <a:extLst>
                    <a:ext uri="{FF2B5EF4-FFF2-40B4-BE49-F238E27FC236}">
                      <a16:creationId xmlns:a16="http://schemas.microsoft.com/office/drawing/2014/main" id="{03E979BE-5CA6-E1B2-5F9C-1B5D1DC50DD6}"/>
                    </a:ext>
                  </a:extLst>
                </p:cNvPr>
                <p:cNvSpPr/>
                <p:nvPr/>
              </p:nvSpPr>
              <p:spPr>
                <a:xfrm>
                  <a:off x="2880004" y="10800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4">
                      <a:moveTo>
                        <a:pt x="0" y="0"/>
                      </a:moveTo>
                      <a:lnTo>
                        <a:pt x="0" y="324002"/>
                      </a:lnTo>
                      <a:lnTo>
                        <a:pt x="432003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8" name="object 10">
                  <a:extLst>
                    <a:ext uri="{FF2B5EF4-FFF2-40B4-BE49-F238E27FC236}">
                      <a16:creationId xmlns:a16="http://schemas.microsoft.com/office/drawing/2014/main" id="{6AD40EC7-EAAE-86FF-E08C-37E34EB750DB}"/>
                    </a:ext>
                  </a:extLst>
                </p:cNvPr>
                <p:cNvSpPr/>
                <p:nvPr/>
              </p:nvSpPr>
              <p:spPr>
                <a:xfrm>
                  <a:off x="2988000" y="10799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4">
                      <a:moveTo>
                        <a:pt x="324002" y="432003"/>
                      </a:moveTo>
                      <a:lnTo>
                        <a:pt x="0" y="432003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8" name="object 11">
                <a:extLst>
                  <a:ext uri="{FF2B5EF4-FFF2-40B4-BE49-F238E27FC236}">
                    <a16:creationId xmlns:a16="http://schemas.microsoft.com/office/drawing/2014/main" id="{DC646063-693D-4766-ED7D-06B4106D4217}"/>
                  </a:ext>
                </a:extLst>
              </p:cNvPr>
              <p:cNvGrpSpPr/>
              <p:nvPr/>
            </p:nvGrpSpPr>
            <p:grpSpPr>
              <a:xfrm>
                <a:off x="2878099" y="6658097"/>
                <a:ext cx="436245" cy="436245"/>
                <a:chOff x="2878099" y="6658097"/>
                <a:chExt cx="436245" cy="436245"/>
              </a:xfrm>
            </p:grpSpPr>
            <p:sp>
              <p:nvSpPr>
                <p:cNvPr id="35" name="object 12">
                  <a:extLst>
                    <a:ext uri="{FF2B5EF4-FFF2-40B4-BE49-F238E27FC236}">
                      <a16:creationId xmlns:a16="http://schemas.microsoft.com/office/drawing/2014/main" id="{0A1BFFC5-7E2D-38CF-45F6-076E95C570E9}"/>
                    </a:ext>
                  </a:extLst>
                </p:cNvPr>
                <p:cNvSpPr/>
                <p:nvPr/>
              </p:nvSpPr>
              <p:spPr>
                <a:xfrm>
                  <a:off x="2880004" y="676799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5" h="324484">
                      <a:moveTo>
                        <a:pt x="0" y="324002"/>
                      </a:moveTo>
                      <a:lnTo>
                        <a:pt x="0" y="0"/>
                      </a:lnTo>
                      <a:lnTo>
                        <a:pt x="432003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6" name="object 13">
                  <a:extLst>
                    <a:ext uri="{FF2B5EF4-FFF2-40B4-BE49-F238E27FC236}">
                      <a16:creationId xmlns:a16="http://schemas.microsoft.com/office/drawing/2014/main" id="{83A6B27B-7B62-232E-7D10-53977028FF72}"/>
                    </a:ext>
                  </a:extLst>
                </p:cNvPr>
                <p:cNvSpPr/>
                <p:nvPr/>
              </p:nvSpPr>
              <p:spPr>
                <a:xfrm>
                  <a:off x="2988000" y="666000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5" h="432434">
                      <a:moveTo>
                        <a:pt x="324002" y="0"/>
                      </a:moveTo>
                      <a:lnTo>
                        <a:pt x="0" y="0"/>
                      </a:lnTo>
                      <a:lnTo>
                        <a:pt x="0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9" name="object 14">
                <a:extLst>
                  <a:ext uri="{FF2B5EF4-FFF2-40B4-BE49-F238E27FC236}">
                    <a16:creationId xmlns:a16="http://schemas.microsoft.com/office/drawing/2014/main" id="{2FDDB24E-AEE3-748F-7C48-835121797F1F}"/>
                  </a:ext>
                </a:extLst>
              </p:cNvPr>
              <p:cNvGrpSpPr/>
              <p:nvPr/>
            </p:nvGrpSpPr>
            <p:grpSpPr>
              <a:xfrm>
                <a:off x="106095" y="6658097"/>
                <a:ext cx="436245" cy="436245"/>
                <a:chOff x="106095" y="6658097"/>
                <a:chExt cx="436245" cy="436245"/>
              </a:xfrm>
            </p:grpSpPr>
            <p:sp>
              <p:nvSpPr>
                <p:cNvPr id="33" name="object 15">
                  <a:extLst>
                    <a:ext uri="{FF2B5EF4-FFF2-40B4-BE49-F238E27FC236}">
                      <a16:creationId xmlns:a16="http://schemas.microsoft.com/office/drawing/2014/main" id="{CF85D300-4E04-A236-A91D-C795907772FE}"/>
                    </a:ext>
                  </a:extLst>
                </p:cNvPr>
                <p:cNvSpPr/>
                <p:nvPr/>
              </p:nvSpPr>
              <p:spPr>
                <a:xfrm>
                  <a:off x="108000" y="676799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324002"/>
                      </a:moveTo>
                      <a:lnTo>
                        <a:pt x="432003" y="0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16">
                  <a:extLst>
                    <a:ext uri="{FF2B5EF4-FFF2-40B4-BE49-F238E27FC236}">
                      <a16:creationId xmlns:a16="http://schemas.microsoft.com/office/drawing/2014/main" id="{5138B3A2-FEDD-9F3B-FE53-69736E318B26}"/>
                    </a:ext>
                  </a:extLst>
                </p:cNvPr>
                <p:cNvSpPr/>
                <p:nvPr/>
              </p:nvSpPr>
              <p:spPr>
                <a:xfrm>
                  <a:off x="108005" y="666000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0"/>
                      </a:moveTo>
                      <a:lnTo>
                        <a:pt x="324002" y="0"/>
                      </a:lnTo>
                      <a:lnTo>
                        <a:pt x="324002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1" name="object 17">
                <a:extLst>
                  <a:ext uri="{FF2B5EF4-FFF2-40B4-BE49-F238E27FC236}">
                    <a16:creationId xmlns:a16="http://schemas.microsoft.com/office/drawing/2014/main" id="{A5F40B1B-D775-C73F-D901-1F8F37439023}"/>
                  </a:ext>
                </a:extLst>
              </p:cNvPr>
              <p:cNvGrpSpPr/>
              <p:nvPr/>
            </p:nvGrpSpPr>
            <p:grpSpPr>
              <a:xfrm>
                <a:off x="1252804" y="82802"/>
                <a:ext cx="914400" cy="304800"/>
                <a:chOff x="1252804" y="82802"/>
                <a:chExt cx="914400" cy="304800"/>
              </a:xfrm>
            </p:grpSpPr>
            <p:sp>
              <p:nvSpPr>
                <p:cNvPr id="31" name="object 18">
                  <a:extLst>
                    <a:ext uri="{FF2B5EF4-FFF2-40B4-BE49-F238E27FC236}">
                      <a16:creationId xmlns:a16="http://schemas.microsoft.com/office/drawing/2014/main" id="{C07F058C-B030-6C06-41E9-2AE3C86BF5C3}"/>
                    </a:ext>
                  </a:extLst>
                </p:cNvPr>
                <p:cNvSpPr/>
                <p:nvPr/>
              </p:nvSpPr>
              <p:spPr>
                <a:xfrm>
                  <a:off x="1710004" y="8280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0"/>
                      </a:moveTo>
                      <a:lnTo>
                        <a:pt x="0" y="3048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2" name="object 19">
                  <a:extLst>
                    <a:ext uri="{FF2B5EF4-FFF2-40B4-BE49-F238E27FC236}">
                      <a16:creationId xmlns:a16="http://schemas.microsoft.com/office/drawing/2014/main" id="{D42D4194-2FC0-D971-B50E-FBDC1A28B698}"/>
                    </a:ext>
                  </a:extLst>
                </p:cNvPr>
                <p:cNvSpPr/>
                <p:nvPr/>
              </p:nvSpPr>
              <p:spPr>
                <a:xfrm>
                  <a:off x="1252804" y="31140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9144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2" name="object 20">
                <a:extLst>
                  <a:ext uri="{FF2B5EF4-FFF2-40B4-BE49-F238E27FC236}">
                    <a16:creationId xmlns:a16="http://schemas.microsoft.com/office/drawing/2014/main" id="{CA880767-AB67-E1DC-185F-4EE5F9069846}"/>
                  </a:ext>
                </a:extLst>
              </p:cNvPr>
              <p:cNvGrpSpPr/>
              <p:nvPr/>
            </p:nvGrpSpPr>
            <p:grpSpPr>
              <a:xfrm>
                <a:off x="1252804" y="6812402"/>
                <a:ext cx="914400" cy="304800"/>
                <a:chOff x="1252804" y="6812402"/>
                <a:chExt cx="914400" cy="304800"/>
              </a:xfrm>
            </p:grpSpPr>
            <p:sp>
              <p:nvSpPr>
                <p:cNvPr id="29" name="object 21">
                  <a:extLst>
                    <a:ext uri="{FF2B5EF4-FFF2-40B4-BE49-F238E27FC236}">
                      <a16:creationId xmlns:a16="http://schemas.microsoft.com/office/drawing/2014/main" id="{8D8F0764-5786-480B-DE56-F1D66C33ABC9}"/>
                    </a:ext>
                  </a:extLst>
                </p:cNvPr>
                <p:cNvSpPr/>
                <p:nvPr/>
              </p:nvSpPr>
              <p:spPr>
                <a:xfrm>
                  <a:off x="1710004" y="681240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3048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22">
                  <a:extLst>
                    <a:ext uri="{FF2B5EF4-FFF2-40B4-BE49-F238E27FC236}">
                      <a16:creationId xmlns:a16="http://schemas.microsoft.com/office/drawing/2014/main" id="{71700AAB-4DF9-0537-A81C-D4F743624BA1}"/>
                    </a:ext>
                  </a:extLst>
                </p:cNvPr>
                <p:cNvSpPr/>
                <p:nvPr/>
              </p:nvSpPr>
              <p:spPr>
                <a:xfrm>
                  <a:off x="1252804" y="688860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0" y="0"/>
                      </a:moveTo>
                      <a:lnTo>
                        <a:pt x="9144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3" name="object 23">
                <a:extLst>
                  <a:ext uri="{FF2B5EF4-FFF2-40B4-BE49-F238E27FC236}">
                    <a16:creationId xmlns:a16="http://schemas.microsoft.com/office/drawing/2014/main" id="{8DCFD938-5F94-8257-79A4-A6A0F26F363E}"/>
                  </a:ext>
                </a:extLst>
              </p:cNvPr>
              <p:cNvGrpSpPr/>
              <p:nvPr/>
            </p:nvGrpSpPr>
            <p:grpSpPr>
              <a:xfrm>
                <a:off x="3032404" y="3142803"/>
                <a:ext cx="304800" cy="914400"/>
                <a:chOff x="3032404" y="3142803"/>
                <a:chExt cx="304800" cy="914400"/>
              </a:xfrm>
            </p:grpSpPr>
            <p:sp>
              <p:nvSpPr>
                <p:cNvPr id="27" name="object 24">
                  <a:extLst>
                    <a:ext uri="{FF2B5EF4-FFF2-40B4-BE49-F238E27FC236}">
                      <a16:creationId xmlns:a16="http://schemas.microsoft.com/office/drawing/2014/main" id="{54AC4BFD-6552-8A6A-0373-296C14C3D5FF}"/>
                    </a:ext>
                  </a:extLst>
                </p:cNvPr>
                <p:cNvSpPr/>
                <p:nvPr/>
              </p:nvSpPr>
              <p:spPr>
                <a:xfrm>
                  <a:off x="3108604" y="3142803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0"/>
                      </a:moveTo>
                      <a:lnTo>
                        <a:pt x="0" y="9144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25">
                  <a:extLst>
                    <a:ext uri="{FF2B5EF4-FFF2-40B4-BE49-F238E27FC236}">
                      <a16:creationId xmlns:a16="http://schemas.microsoft.com/office/drawing/2014/main" id="{8F12599A-9E76-785F-5099-560CC6F7F01B}"/>
                    </a:ext>
                  </a:extLst>
                </p:cNvPr>
                <p:cNvSpPr/>
                <p:nvPr/>
              </p:nvSpPr>
              <p:spPr>
                <a:xfrm>
                  <a:off x="3032404" y="3600003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3048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4" name="object 26">
                <a:extLst>
                  <a:ext uri="{FF2B5EF4-FFF2-40B4-BE49-F238E27FC236}">
                    <a16:creationId xmlns:a16="http://schemas.microsoft.com/office/drawing/2014/main" id="{957A8474-654F-DEB1-2F29-EBE2BFA53EA6}"/>
                  </a:ext>
                </a:extLst>
              </p:cNvPr>
              <p:cNvGrpSpPr/>
              <p:nvPr/>
            </p:nvGrpSpPr>
            <p:grpSpPr>
              <a:xfrm>
                <a:off x="82803" y="3142808"/>
                <a:ext cx="304800" cy="914400"/>
                <a:chOff x="82803" y="3142808"/>
                <a:chExt cx="304800" cy="914400"/>
              </a:xfrm>
            </p:grpSpPr>
            <p:sp>
              <p:nvSpPr>
                <p:cNvPr id="25" name="object 27">
                  <a:extLst>
                    <a:ext uri="{FF2B5EF4-FFF2-40B4-BE49-F238E27FC236}">
                      <a16:creationId xmlns:a16="http://schemas.microsoft.com/office/drawing/2014/main" id="{EAB47E7D-4C40-B97F-02C1-B6AF9686C602}"/>
                    </a:ext>
                  </a:extLst>
                </p:cNvPr>
                <p:cNvSpPr/>
                <p:nvPr/>
              </p:nvSpPr>
              <p:spPr>
                <a:xfrm>
                  <a:off x="311403" y="3142808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9144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28">
                  <a:extLst>
                    <a:ext uri="{FF2B5EF4-FFF2-40B4-BE49-F238E27FC236}">
                      <a16:creationId xmlns:a16="http://schemas.microsoft.com/office/drawing/2014/main" id="{64AC7955-BA29-DCD0-D94A-5FAE2F1D711C}"/>
                    </a:ext>
                  </a:extLst>
                </p:cNvPr>
                <p:cNvSpPr/>
                <p:nvPr/>
              </p:nvSpPr>
              <p:spPr>
                <a:xfrm>
                  <a:off x="82803" y="3600003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0" y="0"/>
                      </a:moveTo>
                      <a:lnTo>
                        <a:pt x="3048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F4B3760A-9DE4-29D9-61CC-88DB7F327C91}"/>
                </a:ext>
              </a:extLst>
            </p:cNvPr>
            <p:cNvSpPr/>
            <p:nvPr/>
          </p:nvSpPr>
          <p:spPr>
            <a:xfrm>
              <a:off x="430421" y="432719"/>
              <a:ext cx="2555459" cy="6335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154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0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</dc:creator>
  <cp:revision>6</cp:revision>
  <dcterms:created xsi:type="dcterms:W3CDTF">2016-06-23T01:24:07Z</dcterms:created>
  <dcterms:modified xsi:type="dcterms:W3CDTF">2024-11-07T11:09:29Z</dcterms:modified>
</cp:coreProperties>
</file>