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001125" cy="5221288"/>
  <p:notesSz cx="6858000" cy="9144000"/>
  <p:defaultTextStyle>
    <a:defPPr>
      <a:defRPr lang="ja-JP"/>
    </a:defPPr>
    <a:lvl1pPr marL="0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06314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12627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18941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25255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31568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37882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44195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50509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5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6" autoAdjust="0"/>
  </p:normalViewPr>
  <p:slideViewPr>
    <p:cSldViewPr>
      <p:cViewPr varScale="1">
        <p:scale>
          <a:sx n="135" d="100"/>
          <a:sy n="135" d="100"/>
        </p:scale>
        <p:origin x="564" y="114"/>
      </p:cViewPr>
      <p:guideLst>
        <p:guide orient="horz" pos="1645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/>
          <p:cNvGrpSpPr/>
          <p:nvPr userDrawn="1"/>
        </p:nvGrpSpPr>
        <p:grpSpPr>
          <a:xfrm>
            <a:off x="53975" y="53975"/>
            <a:ext cx="8947150" cy="5044875"/>
            <a:chOff x="53975" y="53975"/>
            <a:chExt cx="8947150" cy="5044875"/>
          </a:xfrm>
        </p:grpSpPr>
        <p:grpSp>
          <p:nvGrpSpPr>
            <p:cNvPr id="6" name="Group 80"/>
            <p:cNvGrpSpPr>
              <a:grpSpLocks/>
            </p:cNvGrpSpPr>
            <p:nvPr userDrawn="1"/>
          </p:nvGrpSpPr>
          <p:grpSpPr bwMode="auto">
            <a:xfrm>
              <a:off x="61913" y="2800350"/>
              <a:ext cx="1260475" cy="539750"/>
              <a:chOff x="98" y="4958"/>
              <a:chExt cx="1985" cy="850"/>
            </a:xfrm>
          </p:grpSpPr>
          <p:sp>
            <p:nvSpPr>
              <p:cNvPr id="17" name="Line 81"/>
              <p:cNvSpPr>
                <a:spLocks noChangeShapeType="1"/>
              </p:cNvSpPr>
              <p:nvPr userDrawn="1"/>
            </p:nvSpPr>
            <p:spPr bwMode="auto">
              <a:xfrm>
                <a:off x="1373" y="5383"/>
                <a:ext cx="71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Text Box 82"/>
              <p:cNvSpPr txBox="1">
                <a:spLocks noChangeArrowheads="1"/>
              </p:cNvSpPr>
              <p:nvPr userDrawn="1"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フチ無印刷</a:t>
                </a: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は</a:t>
                </a:r>
              </a:p>
              <a:p>
                <a:pPr algn="l" eaLnBrk="1" hangingPunct="1">
                  <a:defRPr/>
                </a:pP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10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黒</a:t>
                </a: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い線まで伸ばす。</a:t>
                </a:r>
              </a:p>
            </p:txBody>
          </p:sp>
        </p:grpSp>
        <p:pic>
          <p:nvPicPr>
            <p:cNvPr id="8" name="Picture 88" descr="ぬりたし説明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3062" y="1281907"/>
              <a:ext cx="1008063" cy="277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43"/>
            <p:cNvGrpSpPr>
              <a:grpSpLocks/>
            </p:cNvGrpSpPr>
            <p:nvPr userDrawn="1"/>
          </p:nvGrpSpPr>
          <p:grpSpPr bwMode="auto">
            <a:xfrm>
              <a:off x="53975" y="53975"/>
              <a:ext cx="5065713" cy="900113"/>
              <a:chOff x="34" y="34"/>
              <a:chExt cx="3191" cy="567"/>
            </a:xfrm>
          </p:grpSpPr>
          <p:sp>
            <p:nvSpPr>
              <p:cNvPr id="10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lang="ja-JP" altLang="en-US" sz="1600" b="1" dirty="0"/>
                  <a:t>チケット　横</a:t>
                </a:r>
                <a:endParaRPr lang="ja-JP" altLang="en-US" sz="1600" dirty="0"/>
              </a:p>
              <a:p>
                <a:pPr eaLnBrk="1" hangingPunct="1">
                  <a:defRPr/>
                </a:pPr>
                <a:r>
                  <a:rPr lang="ja-JP" altLang="en-US" sz="1200" dirty="0"/>
                  <a:t>封筒サイズ</a:t>
                </a:r>
                <a:endParaRPr lang="en-US" altLang="ja-JP" sz="1200" dirty="0"/>
              </a:p>
              <a:p>
                <a:pPr eaLnBrk="1" hangingPunct="1">
                  <a:defRPr/>
                </a:pPr>
                <a:r>
                  <a:rPr lang="en-US" altLang="ja-JP" sz="1200" dirty="0"/>
                  <a:t>170×65mm</a:t>
                </a:r>
              </a:p>
            </p:txBody>
          </p:sp>
          <p:sp>
            <p:nvSpPr>
              <p:cNvPr id="11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/>
                  <a:t>をご希望の場合、外側の黒い線まで背景や画像を伸ばして下さい。（右下図参照）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/>
                  <a:t>は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、仕上り（青い四角）より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/>
                  <a:t>に入れて作成してください。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 eaLnBrk="1" hangingPunct="1">
                  <a:buFontTx/>
                  <a:buChar char="※"/>
                  <a:defRPr/>
                </a:pPr>
                <a:r>
                  <a:rPr lang="ja-JP" altLang="en-US" sz="700" dirty="0"/>
                  <a:t>テンプレートを使用して</a:t>
                </a:r>
                <a:r>
                  <a:rPr lang="en-US" altLang="ja-JP" sz="700" dirty="0"/>
                  <a:t>PDF</a:t>
                </a:r>
                <a:r>
                  <a:rPr lang="ja-JP" altLang="en-US" sz="700" dirty="0"/>
                  <a:t>を作成する際は、説明部分を削除してください。また、テンプレートと同じサイズかどうか確認してください。</a:t>
                </a:r>
              </a:p>
            </p:txBody>
          </p:sp>
          <p:pic>
            <p:nvPicPr>
              <p:cNvPr id="12" name="Picture 46" descr="新Suprintロゴ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438"/>
                <a:ext cx="205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" name="図 4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5256609" y="54000"/>
              <a:ext cx="2368550" cy="89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6" name="グループ化 25"/>
            <p:cNvGrpSpPr/>
            <p:nvPr userDrawn="1"/>
          </p:nvGrpSpPr>
          <p:grpSpPr>
            <a:xfrm>
              <a:off x="61913" y="1314450"/>
              <a:ext cx="7499098" cy="2466724"/>
              <a:chOff x="61913" y="1314450"/>
              <a:chExt cx="7499098" cy="2466724"/>
            </a:xfrm>
          </p:grpSpPr>
          <p:grpSp>
            <p:nvGrpSpPr>
              <p:cNvPr id="14" name="Group 85"/>
              <p:cNvGrpSpPr>
                <a:grpSpLocks/>
              </p:cNvGrpSpPr>
              <p:nvPr userDrawn="1"/>
            </p:nvGrpSpPr>
            <p:grpSpPr bwMode="auto">
              <a:xfrm>
                <a:off x="61913" y="1314450"/>
                <a:ext cx="1368425" cy="544513"/>
                <a:chOff x="98" y="2258"/>
                <a:chExt cx="2155" cy="857"/>
              </a:xfrm>
            </p:grpSpPr>
            <p:sp>
              <p:nvSpPr>
                <p:cNvPr id="15" name="Line 86"/>
                <p:cNvSpPr>
                  <a:spLocks noChangeShapeType="1"/>
                </p:cNvSpPr>
                <p:nvPr userDrawn="1"/>
              </p:nvSpPr>
              <p:spPr bwMode="auto">
                <a:xfrm>
                  <a:off x="1373" y="2688"/>
                  <a:ext cx="88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8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2258"/>
                  <a:ext cx="1475" cy="8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仕上がり位置。</a:t>
                  </a:r>
                </a:p>
                <a:p>
                  <a:pPr algn="l" eaLnBrk="1" hangingPunct="1">
                    <a:defRPr/>
                  </a:pP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この</a:t>
                  </a:r>
                  <a:r>
                    <a:rPr lang="ja-JP" altLang="en-US" sz="1000" b="1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青</a:t>
                  </a: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い線でカットします。</a:t>
                  </a:r>
                </a:p>
              </p:txBody>
            </p:sp>
          </p:grpSp>
          <p:sp>
            <p:nvSpPr>
              <p:cNvPr id="24" name="正方形/長方形 23"/>
              <p:cNvSpPr/>
              <p:nvPr userDrawn="1"/>
            </p:nvSpPr>
            <p:spPr>
              <a:xfrm>
                <a:off x="1440113" y="1440113"/>
                <a:ext cx="6120898" cy="2341061"/>
              </a:xfrm>
              <a:prstGeom prst="rect">
                <a:avLst/>
              </a:prstGeom>
              <a:noFill/>
              <a:ln w="3175" cap="flat" cmpd="sng" algn="ctr">
                <a:solidFill>
                  <a:srgbClr val="000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/>
            <p:cNvGrpSpPr/>
            <p:nvPr userDrawn="1"/>
          </p:nvGrpSpPr>
          <p:grpSpPr>
            <a:xfrm>
              <a:off x="61913" y="1548122"/>
              <a:ext cx="7391090" cy="2125044"/>
              <a:chOff x="61913" y="1548122"/>
              <a:chExt cx="7391090" cy="2125044"/>
            </a:xfrm>
          </p:grpSpPr>
          <p:grpSp>
            <p:nvGrpSpPr>
              <p:cNvPr id="23" name="グループ化 22"/>
              <p:cNvGrpSpPr/>
              <p:nvPr userDrawn="1"/>
            </p:nvGrpSpPr>
            <p:grpSpPr>
              <a:xfrm>
                <a:off x="61913" y="1987551"/>
                <a:ext cx="1476375" cy="543600"/>
                <a:chOff x="61913" y="1987551"/>
                <a:chExt cx="1476375" cy="543600"/>
              </a:xfrm>
            </p:grpSpPr>
            <p:sp>
              <p:nvSpPr>
                <p:cNvPr id="21" name="Line 78"/>
                <p:cNvSpPr>
                  <a:spLocks noChangeShapeType="1"/>
                </p:cNvSpPr>
                <p:nvPr userDrawn="1"/>
              </p:nvSpPr>
              <p:spPr bwMode="auto">
                <a:xfrm>
                  <a:off x="871538" y="2259351"/>
                  <a:ext cx="666750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Text Box 79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61913" y="1987551"/>
                  <a:ext cx="936625" cy="5436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b="1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切れては困る物</a:t>
                  </a: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はこの</a:t>
                  </a:r>
                  <a:r>
                    <a:rPr lang="ja-JP" altLang="en-US" sz="1000" b="1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水色</a:t>
                  </a:r>
                  <a:r>
                    <a:rPr lang="ja-JP" altLang="en-US" sz="1000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の線の内側に配置。</a:t>
                  </a:r>
                </a:p>
              </p:txBody>
            </p:sp>
          </p:grpSp>
          <p:sp>
            <p:nvSpPr>
              <p:cNvPr id="25" name="正方形/長方形 24"/>
              <p:cNvSpPr/>
              <p:nvPr userDrawn="1"/>
            </p:nvSpPr>
            <p:spPr>
              <a:xfrm>
                <a:off x="1548122" y="1548122"/>
                <a:ext cx="5904881" cy="2125044"/>
              </a:xfrm>
              <a:prstGeom prst="rect">
                <a:avLst/>
              </a:prstGeom>
              <a:noFill/>
              <a:ln w="3175" cap="flat" cmpd="sng" algn="ctr">
                <a:solidFill>
                  <a:srgbClr val="00B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/>
            <p:cNvGrpSpPr/>
            <p:nvPr userDrawn="1"/>
          </p:nvGrpSpPr>
          <p:grpSpPr>
            <a:xfrm>
              <a:off x="1395397" y="4162850"/>
              <a:ext cx="6222365" cy="936000"/>
              <a:chOff x="0" y="0"/>
              <a:chExt cx="6222365" cy="936000"/>
            </a:xfrm>
          </p:grpSpPr>
          <p:sp>
            <p:nvSpPr>
              <p:cNvPr id="29" name="Text Box 63"/>
              <p:cNvSpPr txBox="1">
                <a:spLocks noChangeArrowheads="1"/>
              </p:cNvSpPr>
              <p:nvPr userDrawn="1"/>
            </p:nvSpPr>
            <p:spPr bwMode="auto">
              <a:xfrm>
                <a:off x="0" y="0"/>
                <a:ext cx="6222365" cy="936000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36000" tIns="18000" rIns="36000" bIns="18000" anchor="t" anchorCtr="0" upright="1"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※ミシン目を入れる位置をテキストでご指示ください。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 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※ナンバリングの注意点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・「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」＋数字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6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ケタ表記で、「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1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」の場合でも「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No.000001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」のように必ずゼロが付きます。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・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印刷範囲はタテ</a:t>
                </a:r>
                <a:r>
                  <a:rPr 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10mm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×ヨコ</a:t>
                </a:r>
                <a:r>
                  <a:rPr 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30mm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の固定サイズ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でその中にセンター揃えで配置されます。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・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印刷範囲は必ず白で抜けた状態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で作成してください。同時に位置をテキストでご指示ください。（右図参照）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・文字の書体は固定で、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色は黒のみ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の印刷となります。（右図参照）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・番号は全て開始番号から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連番のみの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対応となります。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</p:txBody>
          </p:sp>
          <p:pic>
            <p:nvPicPr>
              <p:cNvPr id="30" name="図 29"/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3304" y="26002"/>
                <a:ext cx="927401" cy="905733"/>
              </a:xfrm>
              <a:prstGeom prst="rect">
                <a:avLst/>
              </a:prstGeom>
            </p:spPr>
          </p:pic>
          <p:pic>
            <p:nvPicPr>
              <p:cNvPr id="31" name="図 30"/>
              <p:cNvPicPr>
                <a:picLocks noChangeAspect="1"/>
              </p:cNvPicPr>
              <p:nvPr userDrawn="1"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3916"/>
              <a:stretch/>
            </p:blipFill>
            <p:spPr bwMode="auto">
              <a:xfrm>
                <a:off x="5170044" y="26002"/>
                <a:ext cx="897065" cy="316356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32" name="図 31"/>
              <p:cNvPicPr>
                <a:picLocks noChangeAspect="1"/>
              </p:cNvPicPr>
              <p:nvPr userDrawn="1"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26381" y="342358"/>
                <a:ext cx="853729" cy="58937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92561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 dirty="0"/>
              <a:t>裏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514214E-33BA-0A3B-8881-C1DB585A1637}"/>
              </a:ext>
            </a:extLst>
          </p:cNvPr>
          <p:cNvGrpSpPr/>
          <p:nvPr userDrawn="1"/>
        </p:nvGrpSpPr>
        <p:grpSpPr>
          <a:xfrm>
            <a:off x="983363" y="983444"/>
            <a:ext cx="7034399" cy="3254400"/>
            <a:chOff x="83251" y="84125"/>
            <a:chExt cx="7034399" cy="325440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BE92DD9-0C4E-4E5E-E5A8-51A426C2F4F7}"/>
                </a:ext>
              </a:extLst>
            </p:cNvPr>
            <p:cNvGrpSpPr/>
            <p:nvPr/>
          </p:nvGrpSpPr>
          <p:grpSpPr>
            <a:xfrm>
              <a:off x="83251" y="84125"/>
              <a:ext cx="7034399" cy="3254400"/>
              <a:chOff x="89147" y="76442"/>
              <a:chExt cx="7034399" cy="3254400"/>
            </a:xfrm>
          </p:grpSpPr>
          <p:grpSp>
            <p:nvGrpSpPr>
              <p:cNvPr id="5" name="object 5">
                <a:extLst>
                  <a:ext uri="{FF2B5EF4-FFF2-40B4-BE49-F238E27FC236}">
                    <a16:creationId xmlns:a16="http://schemas.microsoft.com/office/drawing/2014/main" id="{3B467C53-A0A5-591B-DE98-76039B38AC7E}"/>
                  </a:ext>
                </a:extLst>
              </p:cNvPr>
              <p:cNvGrpSpPr/>
              <p:nvPr/>
            </p:nvGrpSpPr>
            <p:grpSpPr>
              <a:xfrm>
                <a:off x="112439" y="2871737"/>
                <a:ext cx="436245" cy="436245"/>
                <a:chOff x="112439" y="2871737"/>
                <a:chExt cx="436245" cy="436245"/>
              </a:xfrm>
            </p:grpSpPr>
            <p:sp>
              <p:nvSpPr>
                <p:cNvPr id="39" name="object 6">
                  <a:extLst>
                    <a:ext uri="{FF2B5EF4-FFF2-40B4-BE49-F238E27FC236}">
                      <a16:creationId xmlns:a16="http://schemas.microsoft.com/office/drawing/2014/main" id="{26CD110D-3994-8EBC-09E3-BF080B26C339}"/>
                    </a:ext>
                  </a:extLst>
                </p:cNvPr>
                <p:cNvSpPr/>
                <p:nvPr/>
              </p:nvSpPr>
              <p:spPr>
                <a:xfrm>
                  <a:off x="114349" y="2873642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5">
                      <a:moveTo>
                        <a:pt x="0" y="0"/>
                      </a:moveTo>
                      <a:lnTo>
                        <a:pt x="324002" y="0"/>
                      </a:lnTo>
                      <a:lnTo>
                        <a:pt x="324002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40" name="object 7">
                  <a:extLst>
                    <a:ext uri="{FF2B5EF4-FFF2-40B4-BE49-F238E27FC236}">
                      <a16:creationId xmlns:a16="http://schemas.microsoft.com/office/drawing/2014/main" id="{F45F108F-7BCD-4439-5C4F-4F26C7495547}"/>
                    </a:ext>
                  </a:extLst>
                </p:cNvPr>
                <p:cNvSpPr/>
                <p:nvPr/>
              </p:nvSpPr>
              <p:spPr>
                <a:xfrm>
                  <a:off x="114344" y="2981638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5">
                      <a:moveTo>
                        <a:pt x="432003" y="324002"/>
                      </a:moveTo>
                      <a:lnTo>
                        <a:pt x="432003" y="0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6" name="object 8">
                <a:extLst>
                  <a:ext uri="{FF2B5EF4-FFF2-40B4-BE49-F238E27FC236}">
                    <a16:creationId xmlns:a16="http://schemas.microsoft.com/office/drawing/2014/main" id="{78286EBC-C86C-A266-C45C-9A2F9B7A397E}"/>
                  </a:ext>
                </a:extLst>
              </p:cNvPr>
              <p:cNvGrpSpPr/>
              <p:nvPr/>
            </p:nvGrpSpPr>
            <p:grpSpPr>
              <a:xfrm>
                <a:off x="112439" y="99734"/>
                <a:ext cx="436245" cy="436245"/>
                <a:chOff x="112439" y="99734"/>
                <a:chExt cx="436245" cy="436245"/>
              </a:xfrm>
            </p:grpSpPr>
            <p:sp>
              <p:nvSpPr>
                <p:cNvPr id="37" name="object 9">
                  <a:extLst>
                    <a:ext uri="{FF2B5EF4-FFF2-40B4-BE49-F238E27FC236}">
                      <a16:creationId xmlns:a16="http://schemas.microsoft.com/office/drawing/2014/main" id="{0B2BD2F8-8F0A-0FC6-C399-D7CDD8BF225B}"/>
                    </a:ext>
                  </a:extLst>
                </p:cNvPr>
                <p:cNvSpPr/>
                <p:nvPr/>
              </p:nvSpPr>
              <p:spPr>
                <a:xfrm>
                  <a:off x="114349" y="101639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4">
                      <a:moveTo>
                        <a:pt x="0" y="432003"/>
                      </a:moveTo>
                      <a:lnTo>
                        <a:pt x="324002" y="432003"/>
                      </a:lnTo>
                      <a:lnTo>
                        <a:pt x="324002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8" name="object 10">
                  <a:extLst>
                    <a:ext uri="{FF2B5EF4-FFF2-40B4-BE49-F238E27FC236}">
                      <a16:creationId xmlns:a16="http://schemas.microsoft.com/office/drawing/2014/main" id="{933D0D62-DAC5-157F-2868-C0207D3BC79A}"/>
                    </a:ext>
                  </a:extLst>
                </p:cNvPr>
                <p:cNvSpPr/>
                <p:nvPr/>
              </p:nvSpPr>
              <p:spPr>
                <a:xfrm>
                  <a:off x="114344" y="101644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4">
                      <a:moveTo>
                        <a:pt x="432003" y="0"/>
                      </a:moveTo>
                      <a:lnTo>
                        <a:pt x="432003" y="324002"/>
                      </a:lnTo>
                      <a:lnTo>
                        <a:pt x="0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8" name="object 11">
                <a:extLst>
                  <a:ext uri="{FF2B5EF4-FFF2-40B4-BE49-F238E27FC236}">
                    <a16:creationId xmlns:a16="http://schemas.microsoft.com/office/drawing/2014/main" id="{97D44CBB-775A-119A-8475-E1BCBF7F9E9B}"/>
                  </a:ext>
                </a:extLst>
              </p:cNvPr>
              <p:cNvGrpSpPr/>
              <p:nvPr/>
            </p:nvGrpSpPr>
            <p:grpSpPr>
              <a:xfrm>
                <a:off x="6664442" y="99734"/>
                <a:ext cx="436245" cy="436245"/>
                <a:chOff x="6664442" y="99734"/>
                <a:chExt cx="436245" cy="436245"/>
              </a:xfrm>
            </p:grpSpPr>
            <p:sp>
              <p:nvSpPr>
                <p:cNvPr id="35" name="object 12">
                  <a:extLst>
                    <a:ext uri="{FF2B5EF4-FFF2-40B4-BE49-F238E27FC236}">
                      <a16:creationId xmlns:a16="http://schemas.microsoft.com/office/drawing/2014/main" id="{E70D1D2F-29CA-3696-4A0B-D57AE78A0E09}"/>
                    </a:ext>
                  </a:extLst>
                </p:cNvPr>
                <p:cNvSpPr/>
                <p:nvPr/>
              </p:nvSpPr>
              <p:spPr>
                <a:xfrm>
                  <a:off x="6774342" y="101639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4">
                      <a:moveTo>
                        <a:pt x="324002" y="432003"/>
                      </a:moveTo>
                      <a:lnTo>
                        <a:pt x="0" y="432003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6" name="object 13">
                  <a:extLst>
                    <a:ext uri="{FF2B5EF4-FFF2-40B4-BE49-F238E27FC236}">
                      <a16:creationId xmlns:a16="http://schemas.microsoft.com/office/drawing/2014/main" id="{C3A96E86-084C-C771-2974-872A00E22F13}"/>
                    </a:ext>
                  </a:extLst>
                </p:cNvPr>
                <p:cNvSpPr/>
                <p:nvPr/>
              </p:nvSpPr>
              <p:spPr>
                <a:xfrm>
                  <a:off x="6666347" y="101644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4">
                      <a:moveTo>
                        <a:pt x="0" y="0"/>
                      </a:moveTo>
                      <a:lnTo>
                        <a:pt x="0" y="324002"/>
                      </a:lnTo>
                      <a:lnTo>
                        <a:pt x="432003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9" name="object 14">
                <a:extLst>
                  <a:ext uri="{FF2B5EF4-FFF2-40B4-BE49-F238E27FC236}">
                    <a16:creationId xmlns:a16="http://schemas.microsoft.com/office/drawing/2014/main" id="{AA4F7B5D-0718-AEB1-5404-52F274C1D94B}"/>
                  </a:ext>
                </a:extLst>
              </p:cNvPr>
              <p:cNvGrpSpPr/>
              <p:nvPr/>
            </p:nvGrpSpPr>
            <p:grpSpPr>
              <a:xfrm>
                <a:off x="6664442" y="2871737"/>
                <a:ext cx="436245" cy="436245"/>
                <a:chOff x="6664442" y="2871737"/>
                <a:chExt cx="436245" cy="436245"/>
              </a:xfrm>
            </p:grpSpPr>
            <p:sp>
              <p:nvSpPr>
                <p:cNvPr id="33" name="object 15">
                  <a:extLst>
                    <a:ext uri="{FF2B5EF4-FFF2-40B4-BE49-F238E27FC236}">
                      <a16:creationId xmlns:a16="http://schemas.microsoft.com/office/drawing/2014/main" id="{78822F10-9FE9-CEAF-8840-343609DD63EB}"/>
                    </a:ext>
                  </a:extLst>
                </p:cNvPr>
                <p:cNvSpPr/>
                <p:nvPr/>
              </p:nvSpPr>
              <p:spPr>
                <a:xfrm>
                  <a:off x="6774342" y="2873642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5">
                      <a:moveTo>
                        <a:pt x="324002" y="0"/>
                      </a:moveTo>
                      <a:lnTo>
                        <a:pt x="0" y="0"/>
                      </a:lnTo>
                      <a:lnTo>
                        <a:pt x="0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4" name="object 16">
                  <a:extLst>
                    <a:ext uri="{FF2B5EF4-FFF2-40B4-BE49-F238E27FC236}">
                      <a16:creationId xmlns:a16="http://schemas.microsoft.com/office/drawing/2014/main" id="{973D49D9-9DD6-2939-6309-24DA14D123AE}"/>
                    </a:ext>
                  </a:extLst>
                </p:cNvPr>
                <p:cNvSpPr/>
                <p:nvPr/>
              </p:nvSpPr>
              <p:spPr>
                <a:xfrm>
                  <a:off x="6666347" y="2981638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5">
                      <a:moveTo>
                        <a:pt x="0" y="324002"/>
                      </a:moveTo>
                      <a:lnTo>
                        <a:pt x="0" y="0"/>
                      </a:lnTo>
                      <a:lnTo>
                        <a:pt x="432003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1" name="object 17">
                <a:extLst>
                  <a:ext uri="{FF2B5EF4-FFF2-40B4-BE49-F238E27FC236}">
                    <a16:creationId xmlns:a16="http://schemas.microsoft.com/office/drawing/2014/main" id="{5CEEDB48-0CBE-3B4F-2044-F44B5532E9BC}"/>
                  </a:ext>
                </a:extLst>
              </p:cNvPr>
              <p:cNvGrpSpPr/>
              <p:nvPr/>
            </p:nvGrpSpPr>
            <p:grpSpPr>
              <a:xfrm>
                <a:off x="89147" y="1246442"/>
                <a:ext cx="304800" cy="914400"/>
                <a:chOff x="89147" y="1246442"/>
                <a:chExt cx="304800" cy="914400"/>
              </a:xfrm>
            </p:grpSpPr>
            <p:sp>
              <p:nvSpPr>
                <p:cNvPr id="31" name="object 18">
                  <a:extLst>
                    <a:ext uri="{FF2B5EF4-FFF2-40B4-BE49-F238E27FC236}">
                      <a16:creationId xmlns:a16="http://schemas.microsoft.com/office/drawing/2014/main" id="{9E317F1E-4D12-05CE-85F5-011D7AD17EE9}"/>
                    </a:ext>
                  </a:extLst>
                </p:cNvPr>
                <p:cNvSpPr/>
                <p:nvPr/>
              </p:nvSpPr>
              <p:spPr>
                <a:xfrm>
                  <a:off x="89147" y="1703642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0" y="0"/>
                      </a:moveTo>
                      <a:lnTo>
                        <a:pt x="3048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2" name="object 19">
                  <a:extLst>
                    <a:ext uri="{FF2B5EF4-FFF2-40B4-BE49-F238E27FC236}">
                      <a16:creationId xmlns:a16="http://schemas.microsoft.com/office/drawing/2014/main" id="{52E4446A-5662-7042-47FA-BC49D1DA06C6}"/>
                    </a:ext>
                  </a:extLst>
                </p:cNvPr>
                <p:cNvSpPr/>
                <p:nvPr/>
              </p:nvSpPr>
              <p:spPr>
                <a:xfrm>
                  <a:off x="317747" y="1246442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0"/>
                      </a:moveTo>
                      <a:lnTo>
                        <a:pt x="0" y="9144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2" name="object 20">
                <a:extLst>
                  <a:ext uri="{FF2B5EF4-FFF2-40B4-BE49-F238E27FC236}">
                    <a16:creationId xmlns:a16="http://schemas.microsoft.com/office/drawing/2014/main" id="{1342FA0D-89FF-3C48-61CA-1BFA403B91A3}"/>
                  </a:ext>
                </a:extLst>
              </p:cNvPr>
              <p:cNvGrpSpPr/>
              <p:nvPr/>
            </p:nvGrpSpPr>
            <p:grpSpPr>
              <a:xfrm>
                <a:off x="6818746" y="1246442"/>
                <a:ext cx="304800" cy="914400"/>
                <a:chOff x="6818746" y="1246442"/>
                <a:chExt cx="304800" cy="914400"/>
              </a:xfrm>
            </p:grpSpPr>
            <p:sp>
              <p:nvSpPr>
                <p:cNvPr id="29" name="object 21">
                  <a:extLst>
                    <a:ext uri="{FF2B5EF4-FFF2-40B4-BE49-F238E27FC236}">
                      <a16:creationId xmlns:a16="http://schemas.microsoft.com/office/drawing/2014/main" id="{8AD5DA23-4EBD-A8E3-D03B-CE8345986C40}"/>
                    </a:ext>
                  </a:extLst>
                </p:cNvPr>
                <p:cNvSpPr/>
                <p:nvPr/>
              </p:nvSpPr>
              <p:spPr>
                <a:xfrm>
                  <a:off x="6818746" y="1703642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3048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0" name="object 22">
                  <a:extLst>
                    <a:ext uri="{FF2B5EF4-FFF2-40B4-BE49-F238E27FC236}">
                      <a16:creationId xmlns:a16="http://schemas.microsoft.com/office/drawing/2014/main" id="{84FD481D-9FFF-442A-E591-B24AADF892DC}"/>
                    </a:ext>
                  </a:extLst>
                </p:cNvPr>
                <p:cNvSpPr/>
                <p:nvPr/>
              </p:nvSpPr>
              <p:spPr>
                <a:xfrm>
                  <a:off x="6894946" y="1246442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914399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3" name="object 23">
                <a:extLst>
                  <a:ext uri="{FF2B5EF4-FFF2-40B4-BE49-F238E27FC236}">
                    <a16:creationId xmlns:a16="http://schemas.microsoft.com/office/drawing/2014/main" id="{309F6B47-20C1-216E-10F1-DA2086986467}"/>
                  </a:ext>
                </a:extLst>
              </p:cNvPr>
              <p:cNvGrpSpPr/>
              <p:nvPr/>
            </p:nvGrpSpPr>
            <p:grpSpPr>
              <a:xfrm>
                <a:off x="3149147" y="76442"/>
                <a:ext cx="914400" cy="304800"/>
                <a:chOff x="3149147" y="76442"/>
                <a:chExt cx="914400" cy="304800"/>
              </a:xfrm>
            </p:grpSpPr>
            <p:sp>
              <p:nvSpPr>
                <p:cNvPr id="27" name="object 24">
                  <a:extLst>
                    <a:ext uri="{FF2B5EF4-FFF2-40B4-BE49-F238E27FC236}">
                      <a16:creationId xmlns:a16="http://schemas.microsoft.com/office/drawing/2014/main" id="{E7652B80-E686-6A1D-381D-961E5853A49B}"/>
                    </a:ext>
                  </a:extLst>
                </p:cNvPr>
                <p:cNvSpPr/>
                <p:nvPr/>
              </p:nvSpPr>
              <p:spPr>
                <a:xfrm>
                  <a:off x="3149147" y="305042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0" y="0"/>
                      </a:moveTo>
                      <a:lnTo>
                        <a:pt x="9144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8" name="object 25">
                  <a:extLst>
                    <a:ext uri="{FF2B5EF4-FFF2-40B4-BE49-F238E27FC236}">
                      <a16:creationId xmlns:a16="http://schemas.microsoft.com/office/drawing/2014/main" id="{C56B16C0-AA8F-1266-245C-D50C2ADE55E2}"/>
                    </a:ext>
                  </a:extLst>
                </p:cNvPr>
                <p:cNvSpPr/>
                <p:nvPr/>
              </p:nvSpPr>
              <p:spPr>
                <a:xfrm>
                  <a:off x="3606347" y="76442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0"/>
                      </a:moveTo>
                      <a:lnTo>
                        <a:pt x="0" y="3048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4" name="object 26">
                <a:extLst>
                  <a:ext uri="{FF2B5EF4-FFF2-40B4-BE49-F238E27FC236}">
                    <a16:creationId xmlns:a16="http://schemas.microsoft.com/office/drawing/2014/main" id="{C9B0DECB-2B4F-50CC-FA6D-7D40F25D3FD4}"/>
                  </a:ext>
                </a:extLst>
              </p:cNvPr>
              <p:cNvGrpSpPr/>
              <p:nvPr/>
            </p:nvGrpSpPr>
            <p:grpSpPr>
              <a:xfrm>
                <a:off x="3149152" y="3026042"/>
                <a:ext cx="914400" cy="304800"/>
                <a:chOff x="3149152" y="3026042"/>
                <a:chExt cx="914400" cy="304800"/>
              </a:xfrm>
            </p:grpSpPr>
            <p:sp>
              <p:nvSpPr>
                <p:cNvPr id="25" name="object 27">
                  <a:extLst>
                    <a:ext uri="{FF2B5EF4-FFF2-40B4-BE49-F238E27FC236}">
                      <a16:creationId xmlns:a16="http://schemas.microsoft.com/office/drawing/2014/main" id="{80416DF7-76B9-A4E0-2956-A3F72F4EC301}"/>
                    </a:ext>
                  </a:extLst>
                </p:cNvPr>
                <p:cNvSpPr/>
                <p:nvPr/>
              </p:nvSpPr>
              <p:spPr>
                <a:xfrm>
                  <a:off x="3149152" y="3102242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9144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6" name="object 28">
                  <a:extLst>
                    <a:ext uri="{FF2B5EF4-FFF2-40B4-BE49-F238E27FC236}">
                      <a16:creationId xmlns:a16="http://schemas.microsoft.com/office/drawing/2014/main" id="{08522C05-F0B7-6606-6FAB-0EB154196E9E}"/>
                    </a:ext>
                  </a:extLst>
                </p:cNvPr>
                <p:cNvSpPr/>
                <p:nvPr/>
              </p:nvSpPr>
              <p:spPr>
                <a:xfrm>
                  <a:off x="3606347" y="3026042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30480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F7E37A5-5DD5-7074-64E2-F48F1D0F393B}"/>
                </a:ext>
              </a:extLst>
            </p:cNvPr>
            <p:cNvSpPr/>
            <p:nvPr/>
          </p:nvSpPr>
          <p:spPr>
            <a:xfrm>
              <a:off x="432720" y="433598"/>
              <a:ext cx="6335461" cy="255545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1207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12627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35" indent="-304735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0260" indent="-253946" algn="l" defTabSz="81262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784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2098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11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34725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41039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47352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53666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14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627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41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255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568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7882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195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0509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1590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</dc:creator>
  <cp:revision>6</cp:revision>
  <dcterms:created xsi:type="dcterms:W3CDTF">2016-06-23T01:20:54Z</dcterms:created>
  <dcterms:modified xsi:type="dcterms:W3CDTF">2024-11-07T11:08:27Z</dcterms:modified>
</cp:coreProperties>
</file>