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860925" cy="3600450"/>
  <p:notesSz cx="6858000" cy="9144000"/>
  <p:defaultTextStyle>
    <a:defPPr>
      <a:defRPr lang="ja-JP"/>
    </a:defPPr>
    <a:lvl1pPr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241300" indent="2159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482600" indent="4318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723900" indent="6477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965200" indent="863600" algn="l" defTabSz="482600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-2496" y="-348"/>
      </p:cViewPr>
      <p:guideLst>
        <p:guide orient="horz" pos="1134"/>
        <p:guide pos="15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 userDrawn="1"/>
        </p:nvGrpSpPr>
        <p:grpSpPr bwMode="auto">
          <a:xfrm>
            <a:off x="900113" y="900113"/>
            <a:ext cx="3059112" cy="1800225"/>
            <a:chOff x="900000" y="900000"/>
            <a:chExt cx="3060000" cy="1800000"/>
          </a:xfrm>
        </p:grpSpPr>
        <p:grpSp>
          <p:nvGrpSpPr>
            <p:cNvPr id="3" name="グループ化 2"/>
            <p:cNvGrpSpPr>
              <a:grpSpLocks/>
            </p:cNvGrpSpPr>
            <p:nvPr userDrawn="1"/>
          </p:nvGrpSpPr>
          <p:grpSpPr bwMode="auto">
            <a:xfrm>
              <a:off x="900000" y="900000"/>
              <a:ext cx="3060000" cy="1800000"/>
              <a:chOff x="900000" y="900000"/>
              <a:chExt cx="3060000" cy="1800000"/>
            </a:xfrm>
          </p:grpSpPr>
          <p:cxnSp>
            <p:nvCxnSpPr>
              <p:cNvPr id="5" name="直線コネクタ 4"/>
              <p:cNvCxnSpPr/>
              <p:nvPr userDrawn="1"/>
            </p:nvCxnSpPr>
            <p:spPr>
              <a:xfrm>
                <a:off x="2430794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 userDrawn="1"/>
            </p:nvCxnSpPr>
            <p:spPr>
              <a:xfrm>
                <a:off x="900000" y="1800000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 userDrawn="1"/>
            </p:nvCxnSpPr>
            <p:spPr>
              <a:xfrm>
                <a:off x="900000" y="1439683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 userDrawn="1"/>
            </p:nvCxnSpPr>
            <p:spPr>
              <a:xfrm>
                <a:off x="1439907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 userDrawn="1"/>
            </p:nvCxnSpPr>
            <p:spPr>
              <a:xfrm>
                <a:off x="3420093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 userDrawn="1"/>
            </p:nvCxnSpPr>
            <p:spPr>
              <a:xfrm>
                <a:off x="900000" y="2268254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 userDrawn="1"/>
            </p:nvCxnSpPr>
            <p:spPr>
              <a:xfrm>
                <a:off x="1331925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 userDrawn="1"/>
            </p:nvCxnSpPr>
            <p:spPr>
              <a:xfrm>
                <a:off x="3528075" y="900000"/>
                <a:ext cx="0" cy="180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 userDrawn="1"/>
            </p:nvCxnSpPr>
            <p:spPr>
              <a:xfrm>
                <a:off x="900000" y="1331746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 userDrawn="1"/>
            </p:nvCxnSpPr>
            <p:spPr>
              <a:xfrm>
                <a:off x="900000" y="2160317"/>
                <a:ext cx="3060000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 userDrawn="1"/>
          </p:nvSpPr>
          <p:spPr>
            <a:xfrm>
              <a:off x="1331925" y="1331746"/>
              <a:ext cx="2196149" cy="93650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3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grpSp>
        <p:nvGrpSpPr>
          <p:cNvPr id="15" name="Group 74"/>
          <p:cNvGrpSpPr>
            <a:grpSpLocks/>
          </p:cNvGrpSpPr>
          <p:nvPr userDrawn="1"/>
        </p:nvGrpSpPr>
        <p:grpSpPr bwMode="auto">
          <a:xfrm>
            <a:off x="0" y="0"/>
            <a:ext cx="4860925" cy="900113"/>
            <a:chOff x="34" y="34"/>
            <a:chExt cx="3062" cy="567"/>
          </a:xfrm>
        </p:grpSpPr>
        <p:sp>
          <p:nvSpPr>
            <p:cNvPr id="16" name="Rectangle 65"/>
            <p:cNvSpPr>
              <a:spLocks noChangeArrowheads="1"/>
            </p:cNvSpPr>
            <p:nvPr userDrawn="1"/>
          </p:nvSpPr>
          <p:spPr bwMode="auto">
            <a:xfrm>
              <a:off x="34" y="34"/>
              <a:ext cx="839" cy="56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36000" tIns="36000" rIns="36000" bIns="36000"/>
            <a:lstStyle>
              <a:lvl1pPr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1803400" eaLnBrk="0" hangingPunct="0"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1803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sz="1000" b="1">
                  <a:latin typeface="ＭＳ Ｐゴシック" pitchFamily="50" charset="-128"/>
                </a:rPr>
                <a:t>請求書</a:t>
              </a:r>
              <a:r>
                <a:rPr lang="en-US" altLang="ja-JP" sz="1000" b="1">
                  <a:latin typeface="ＭＳ Ｐゴシック" pitchFamily="50" charset="-128"/>
                </a:rPr>
                <a:t>_</a:t>
              </a:r>
              <a:r>
                <a:rPr lang="ja-JP" altLang="en-US" sz="1000" b="1">
                  <a:latin typeface="ＭＳ Ｐゴシック" pitchFamily="50" charset="-128"/>
                </a:rPr>
                <a:t>仕切り書付</a:t>
              </a:r>
              <a:endParaRPr lang="en-US" altLang="ja-JP" sz="1000" b="1">
                <a:latin typeface="ＭＳ Ｐゴシック" pitchFamily="50" charset="-128"/>
              </a:endParaRPr>
            </a:p>
            <a:p>
              <a:pPr eaLnBrk="1" hangingPunct="1"/>
              <a:r>
                <a:rPr lang="ja-JP" altLang="en-US" sz="1000" b="1">
                  <a:solidFill>
                    <a:srgbClr val="FF0000"/>
                  </a:solidFill>
                  <a:latin typeface="ＭＳ Ｐゴシック" pitchFamily="50" charset="-128"/>
                </a:rPr>
                <a:t>朱印用</a:t>
              </a:r>
              <a:endParaRPr lang="en-US" altLang="zh-TW" sz="1000" b="1">
                <a:solidFill>
                  <a:srgbClr val="FF0000"/>
                </a:solidFill>
                <a:latin typeface="PMingLiU" pitchFamily="18" charset="-120"/>
                <a:ea typeface="PMingLiU" pitchFamily="18" charset="-120"/>
              </a:endParaRPr>
            </a:p>
            <a:p>
              <a:pPr eaLnBrk="1" hangingPunct="1"/>
              <a:r>
                <a:rPr lang="ja-JP" altLang="en-US" sz="800" b="1">
                  <a:latin typeface="ＭＳ Ｐゴシック" pitchFamily="50" charset="-128"/>
                </a:rPr>
                <a:t>複写タイプ</a:t>
              </a:r>
              <a:endParaRPr lang="ja-JP" altLang="en-US" sz="800">
                <a:latin typeface="ＭＳ Ｐゴシック" pitchFamily="50" charset="-128"/>
              </a:endParaRPr>
            </a:p>
            <a:p>
              <a:pPr eaLnBrk="1" hangingPunct="1"/>
              <a:r>
                <a:rPr lang="ja-JP" altLang="en-US" sz="800">
                  <a:latin typeface="ＭＳ Ｐゴシック" pitchFamily="50" charset="-128"/>
                </a:rPr>
                <a:t>◎印刷範囲　</a:t>
              </a:r>
              <a:r>
                <a:rPr lang="en-US" altLang="ja-JP" sz="800">
                  <a:latin typeface="ＭＳ Ｐゴシック" pitchFamily="50" charset="-128"/>
                </a:rPr>
                <a:t>20×55mm</a:t>
              </a:r>
            </a:p>
            <a:p>
              <a:pPr eaLnBrk="1" hangingPunct="1"/>
              <a:endParaRPr lang="en-US" altLang="ja-JP">
                <a:latin typeface="ＭＳ Ｐゴシック" pitchFamily="50" charset="-128"/>
              </a:endParaRPr>
            </a:p>
            <a:p>
              <a:pPr eaLnBrk="1" hangingPunct="1"/>
              <a:endParaRPr lang="en-US" altLang="ja-JP">
                <a:latin typeface="ＭＳ Ｐゴシック" pitchFamily="50" charset="-128"/>
              </a:endParaRPr>
            </a:p>
          </p:txBody>
        </p:sp>
        <p:sp>
          <p:nvSpPr>
            <p:cNvPr id="17" name="Text Box 67"/>
            <p:cNvSpPr txBox="1">
              <a:spLocks noChangeArrowheads="1"/>
            </p:cNvSpPr>
            <p:nvPr userDrawn="1"/>
          </p:nvSpPr>
          <p:spPr bwMode="auto">
            <a:xfrm>
              <a:off x="872" y="34"/>
              <a:ext cx="2224" cy="56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6000" tIns="36000" rIns="36000" bIns="36000">
              <a:normAutofit/>
            </a:bodyPr>
            <a:lstStyle>
              <a:lvl1pPr marL="114300" indent="-1143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defTabSz="696913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defTabSz="6969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朱印のデータはこのテンプレートに作成してください。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会社名やロゴは「請求書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仕切り書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_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名入用</a:t>
              </a:r>
              <a:r>
                <a:rPr lang="en-US" altLang="ja-JP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.</a:t>
              </a:r>
              <a:r>
                <a:rPr lang="en-US" altLang="ja-JP" sz="700" dirty="0" err="1" smtClean="0">
                  <a:solidFill>
                    <a:srgbClr val="FF0000"/>
                  </a:solidFill>
                  <a:latin typeface="ＭＳ Ｐゴシック" pitchFamily="50" charset="-128"/>
                </a:rPr>
                <a:t>ppt</a:t>
              </a: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」テンプレート</a:t>
              </a:r>
              <a:r>
                <a:rPr lang="ja-JP" altLang="en-US" sz="700" dirty="0" smtClean="0">
                  <a:latin typeface="ＭＳ Ｐゴシック" pitchFamily="50" charset="-128"/>
                </a:rPr>
                <a:t>に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分けて作成</a:t>
              </a:r>
              <a:r>
                <a:rPr lang="ja-JP" altLang="en-US" sz="700" dirty="0" smtClean="0">
                  <a:latin typeface="ＭＳ Ｐゴシック" pitchFamily="50" charset="-128"/>
                </a:rPr>
                <a:t>してください。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データは全て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黒</a:t>
              </a:r>
              <a:r>
                <a:rPr lang="en-US" altLang="ja-JP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1</a:t>
              </a:r>
              <a:r>
                <a:rPr lang="ja-JP" altLang="en-US" sz="700" b="1" dirty="0" smtClean="0">
                  <a:solidFill>
                    <a:srgbClr val="FF0000"/>
                  </a:solidFill>
                  <a:latin typeface="ＭＳ Ｐゴシック" pitchFamily="50" charset="-128"/>
                </a:rPr>
                <a:t>色</a:t>
              </a:r>
              <a:r>
                <a:rPr lang="ja-JP" altLang="en-US" sz="700" dirty="0" smtClean="0">
                  <a:latin typeface="ＭＳ Ｐゴシック" pitchFamily="50" charset="-128"/>
                </a:rPr>
                <a:t>で作成して下さい。中間の濃度は再現できません。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solidFill>
                    <a:srgbClr val="FF0000"/>
                  </a:solidFill>
                  <a:latin typeface="ＭＳ Ｐゴシック" pitchFamily="50" charset="-128"/>
                </a:rPr>
                <a:t>用紙サイズの変更や、トンボの移動、変形はしないでください。</a:t>
              </a:r>
              <a:r>
                <a:rPr lang="ja-JP" altLang="en-US" sz="700" dirty="0" smtClean="0">
                  <a:latin typeface="ＭＳ Ｐゴシック" pitchFamily="50" charset="-128"/>
                </a:rPr>
                <a:t>　</a:t>
              </a:r>
            </a:p>
            <a:p>
              <a:pPr>
                <a:buClr>
                  <a:srgbClr val="000000"/>
                </a:buClr>
                <a:buFontTx/>
                <a:buChar char="※"/>
                <a:defRPr/>
              </a:pPr>
              <a:r>
                <a:rPr lang="ja-JP" altLang="en-US" sz="700" dirty="0" smtClean="0">
                  <a:latin typeface="ＭＳ Ｐゴシック" pitchFamily="50" charset="-128"/>
                </a:rPr>
                <a:t>テンプレートを使用して</a:t>
              </a:r>
              <a:r>
                <a:rPr lang="en-US" altLang="ja-JP" sz="700" dirty="0" smtClean="0">
                  <a:latin typeface="ＭＳ Ｐゴシック" pitchFamily="50" charset="-128"/>
                </a:rPr>
                <a:t>PDF</a:t>
              </a:r>
              <a:r>
                <a:rPr lang="ja-JP" altLang="en-US" sz="700" dirty="0" smtClean="0">
                  <a:latin typeface="ＭＳ Ｐゴシック" pitchFamily="50" charset="-128"/>
                </a:rPr>
                <a:t>を作成する際は、説明部分を削除してください。また、テンプレートと同じサイズか確認してください。</a:t>
              </a:r>
            </a:p>
          </p:txBody>
        </p:sp>
        <p:pic>
          <p:nvPicPr>
            <p:cNvPr id="18" name="Picture 77" descr="新Suprintロゴ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" y="459"/>
              <a:ext cx="17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63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iming>
    <p:tnLst>
      <p:par>
        <p:cTn id="1" dur="indefinite" restart="never" nodeType="tmRoot"/>
      </p:par>
    </p:tnLst>
  </p:timing>
  <p:txStyles>
    <p:titleStyle>
      <a:lvl1pPr algn="ctr" defTabSz="482600" rtl="0" eaLnBrk="0" fontAlgn="base" hangingPunct="0">
        <a:spcBef>
          <a:spcPct val="0"/>
        </a:spcBef>
        <a:spcAft>
          <a:spcPct val="0"/>
        </a:spcAft>
        <a:defRPr kumimoji="1" sz="2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482600" rtl="0" eaLnBrk="0" fontAlgn="base" hangingPunct="0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482600" rtl="0" fontAlgn="base">
        <a:spcBef>
          <a:spcPct val="0"/>
        </a:spcBef>
        <a:spcAft>
          <a:spcPct val="0"/>
        </a:spcAft>
        <a:defRPr kumimoji="1" sz="2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180975" indent="-180975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92113" indent="-150813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03250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44550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7438" indent="-120650" algn="l" defTabSz="4826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29273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959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12644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4331" indent="-120844" algn="l" defTabSz="483372" rtl="0" eaLnBrk="1" latinLnBrk="0" hangingPunct="1">
        <a:spcBef>
          <a:spcPct val="20000"/>
        </a:spcBef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41686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83372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25057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66745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08430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117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1802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33488" algn="l" defTabSz="483372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17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Calibri</vt:lpstr>
      <vt:lpstr>ＭＳ Ｐゴシック</vt:lpstr>
      <vt:lpstr>Arial</vt:lpstr>
      <vt:lpstr>PMingLiU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8</cp:revision>
  <dcterms:created xsi:type="dcterms:W3CDTF">2013-08-05T05:58:58Z</dcterms:created>
  <dcterms:modified xsi:type="dcterms:W3CDTF">2015-03-09T06:42:22Z</dcterms:modified>
</cp:coreProperties>
</file>