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221288" cy="3960813"/>
  <p:notesSz cx="6858000" cy="9144000"/>
  <p:defaultTextStyle>
    <a:defPPr>
      <a:defRPr lang="ja-JP"/>
    </a:defPPr>
    <a:lvl1pPr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261938" indent="195263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523875" indent="390525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785813" indent="585788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047750" indent="781050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2262" y="-144"/>
      </p:cViewPr>
      <p:guideLst>
        <p:guide orient="horz" pos="1248"/>
        <p:guide pos="16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 userDrawn="1"/>
        </p:nvGrpSpPr>
        <p:grpSpPr bwMode="auto">
          <a:xfrm>
            <a:off x="900113" y="900113"/>
            <a:ext cx="3419475" cy="2160587"/>
            <a:chOff x="900000" y="900000"/>
            <a:chExt cx="3420000" cy="2160000"/>
          </a:xfrm>
        </p:grpSpPr>
        <p:grpSp>
          <p:nvGrpSpPr>
            <p:cNvPr id="3" name="グループ化 2"/>
            <p:cNvGrpSpPr>
              <a:grpSpLocks/>
            </p:cNvGrpSpPr>
            <p:nvPr userDrawn="1"/>
          </p:nvGrpSpPr>
          <p:grpSpPr bwMode="auto">
            <a:xfrm>
              <a:off x="900000" y="900000"/>
              <a:ext cx="3420000" cy="2160000"/>
              <a:chOff x="900000" y="900000"/>
              <a:chExt cx="3420000" cy="2160000"/>
            </a:xfrm>
          </p:grpSpPr>
          <p:cxnSp>
            <p:nvCxnSpPr>
              <p:cNvPr id="5" name="直線コネクタ 4"/>
              <p:cNvCxnSpPr/>
              <p:nvPr userDrawn="1"/>
            </p:nvCxnSpPr>
            <p:spPr>
              <a:xfrm>
                <a:off x="900000" y="1980793"/>
                <a:ext cx="342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 userDrawn="1"/>
            </p:nvCxnSpPr>
            <p:spPr>
              <a:xfrm>
                <a:off x="900000" y="1439603"/>
                <a:ext cx="342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 userDrawn="1"/>
            </p:nvCxnSpPr>
            <p:spPr>
              <a:xfrm>
                <a:off x="143983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 userDrawn="1"/>
            </p:nvCxnSpPr>
            <p:spPr>
              <a:xfrm>
                <a:off x="2609999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 userDrawn="1"/>
            </p:nvCxnSpPr>
            <p:spPr>
              <a:xfrm>
                <a:off x="3780167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 userDrawn="1"/>
            </p:nvCxnSpPr>
            <p:spPr>
              <a:xfrm>
                <a:off x="900000" y="2520397"/>
                <a:ext cx="342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 userDrawn="1"/>
            </p:nvCxnSpPr>
            <p:spPr>
              <a:xfrm>
                <a:off x="1331866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 userDrawn="1"/>
            </p:nvCxnSpPr>
            <p:spPr>
              <a:xfrm>
                <a:off x="3888134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 userDrawn="1"/>
            </p:nvCxnSpPr>
            <p:spPr>
              <a:xfrm>
                <a:off x="900000" y="1331683"/>
                <a:ext cx="342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 userDrawn="1"/>
            </p:nvCxnSpPr>
            <p:spPr>
              <a:xfrm>
                <a:off x="900000" y="2628317"/>
                <a:ext cx="342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 userDrawn="1"/>
          </p:nvSpPr>
          <p:spPr>
            <a:xfrm>
              <a:off x="1331866" y="1331683"/>
              <a:ext cx="2556267" cy="129663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2459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5" name="Group 74"/>
          <p:cNvGrpSpPr>
            <a:grpSpLocks/>
          </p:cNvGrpSpPr>
          <p:nvPr userDrawn="1"/>
        </p:nvGrpSpPr>
        <p:grpSpPr bwMode="auto">
          <a:xfrm>
            <a:off x="0" y="0"/>
            <a:ext cx="4932363" cy="900113"/>
            <a:chOff x="34" y="34"/>
            <a:chExt cx="3107" cy="567"/>
          </a:xfrm>
        </p:grpSpPr>
        <p:sp>
          <p:nvSpPr>
            <p:cNvPr id="16" name="Rectangle 65"/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36000" tIns="36000" rIns="36000" bIns="36000"/>
            <a:lstStyle>
              <a:lvl1pPr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zh-TW" altLang="en-US" b="1" smtClean="0">
                  <a:latin typeface="ＭＳ Ｐゴシック" pitchFamily="50" charset="-128"/>
                </a:rPr>
                <a:t>請求書</a:t>
              </a:r>
              <a:r>
                <a:rPr lang="en-US" altLang="zh-TW" b="1" smtClean="0">
                  <a:latin typeface="ＭＳ Ｐゴシック" pitchFamily="50" charset="-128"/>
                </a:rPr>
                <a:t>_</a:t>
              </a:r>
              <a:r>
                <a:rPr lang="zh-TW" altLang="en-US" b="1" smtClean="0">
                  <a:latin typeface="ＭＳ Ｐゴシック" pitchFamily="50" charset="-128"/>
                </a:rPr>
                <a:t>合計請求書</a:t>
              </a:r>
              <a:endParaRPr lang="en-US" altLang="zh-TW" b="1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b="1" smtClean="0">
                  <a:solidFill>
                    <a:srgbClr val="FF0000"/>
                  </a:solidFill>
                  <a:latin typeface="ＭＳ Ｐゴシック" pitchFamily="50" charset="-128"/>
                </a:rPr>
                <a:t>名入れ用</a:t>
              </a:r>
              <a:endParaRPr lang="en-US" altLang="zh-TW" b="1" smtClean="0">
                <a:solidFill>
                  <a:srgbClr val="FF0000"/>
                </a:solidFill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b="1" smtClean="0">
                  <a:latin typeface="ＭＳ Ｐゴシック" pitchFamily="50" charset="-128"/>
                </a:rPr>
                <a:t>複写タイプ</a:t>
              </a:r>
              <a:endParaRPr lang="ja-JP" altLang="en-US" sz="800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◎印刷範囲　</a:t>
              </a:r>
              <a:r>
                <a:rPr lang="en-US" altLang="ja-JP" sz="800" smtClean="0">
                  <a:latin typeface="ＭＳ Ｐゴシック" pitchFamily="50" charset="-128"/>
                </a:rPr>
                <a:t>30×65mm</a:t>
              </a: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</p:txBody>
        </p:sp>
        <p:sp>
          <p:nvSpPr>
            <p:cNvPr id="17" name="Text Box 67"/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269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朱印のデータはこのテンプレートに作成してください。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会社名やロゴは「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請求書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合計請求書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朱印用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.</a:t>
              </a:r>
              <a:r>
                <a:rPr lang="en-US" altLang="zh-TW" sz="700" dirty="0" err="1" smtClean="0">
                  <a:solidFill>
                    <a:srgbClr val="FF0000"/>
                  </a:solidFill>
                  <a:latin typeface="ＭＳ Ｐゴシック" pitchFamily="50" charset="-128"/>
                </a:rPr>
                <a:t>ppt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」テンプレート</a:t>
              </a:r>
              <a:r>
                <a:rPr lang="ja-JP" altLang="en-US" sz="700" dirty="0" smtClean="0">
                  <a:latin typeface="ＭＳ Ｐゴシック" pitchFamily="50" charset="-128"/>
                </a:rPr>
                <a:t>に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分けて作成</a:t>
              </a:r>
              <a:r>
                <a:rPr lang="ja-JP" altLang="en-US" sz="700" dirty="0" smtClean="0">
                  <a:latin typeface="ＭＳ Ｐゴシック" pitchFamily="50" charset="-128"/>
                </a:rPr>
                <a:t>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データは全て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黒</a:t>
              </a:r>
              <a:r>
                <a:rPr lang="en-US" altLang="ja-JP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1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色</a:t>
              </a:r>
              <a:r>
                <a:rPr lang="ja-JP" altLang="en-US" sz="700" dirty="0" smtClean="0">
                  <a:latin typeface="ＭＳ Ｐゴシック" pitchFamily="50" charset="-128"/>
                </a:rPr>
                <a:t>で作成して下さい。中間の濃度は再現できません。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用紙サイズの変更や、トンボの移動、変形はしないでください。</a:t>
              </a:r>
              <a:r>
                <a:rPr lang="ja-JP" altLang="en-US" sz="700" dirty="0" smtClean="0">
                  <a:latin typeface="ＭＳ Ｐゴシック" pitchFamily="50" charset="-128"/>
                </a:rPr>
                <a:t>　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テンプレートを使用して</a:t>
              </a:r>
              <a:r>
                <a:rPr lang="en-US" altLang="ja-JP" sz="700" dirty="0" smtClean="0">
                  <a:latin typeface="ＭＳ Ｐゴシック" pitchFamily="50" charset="-128"/>
                </a:rPr>
                <a:t>PDF</a:t>
              </a:r>
              <a:r>
                <a:rPr lang="ja-JP" altLang="en-US" sz="700" dirty="0" smtClean="0">
                  <a:latin typeface="ＭＳ Ｐゴシック" pitchFamily="50" charset="-128"/>
                </a:rPr>
                <a:t>を作成する際は、説明部分を削除してください。また、テンプレートと同じサイズか確認してください。</a:t>
              </a:r>
            </a:p>
          </p:txBody>
        </p:sp>
        <p:pic>
          <p:nvPicPr>
            <p:cNvPr id="18" name="Picture 77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59"/>
              <a:ext cx="17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077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txStyles>
    <p:titleStyle>
      <a:lvl1pPr algn="ctr" defTabSz="5238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195263" indent="-19526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25450" indent="-16351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5638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2626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04922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67217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9513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2296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4591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6887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9183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11478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3774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36069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98365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7</cp:revision>
  <dcterms:created xsi:type="dcterms:W3CDTF">2013-08-05T05:58:58Z</dcterms:created>
  <dcterms:modified xsi:type="dcterms:W3CDTF">2015-03-09T06:41:34Z</dcterms:modified>
</cp:coreProperties>
</file>