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148" y="-144"/>
      </p:cViewPr>
      <p:guideLst>
        <p:guide orient="horz" pos="1248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2160587"/>
            <a:chOff x="900113" y="900000"/>
            <a:chExt cx="360045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113" y="900000"/>
              <a:ext cx="3600450" cy="2160000"/>
              <a:chOff x="900113" y="900000"/>
              <a:chExt cx="360045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 bwMode="auto">
              <a:xfrm>
                <a:off x="900113" y="1979207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 bwMode="auto">
              <a:xfrm>
                <a:off x="900113" y="143960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 bwMode="auto">
              <a:xfrm>
                <a:off x="14398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 bwMode="auto">
              <a:xfrm>
                <a:off x="2700338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 bwMode="auto">
              <a:xfrm>
                <a:off x="39608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 bwMode="auto">
              <a:xfrm>
                <a:off x="900113" y="2518810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 bwMode="auto">
              <a:xfrm>
                <a:off x="13319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 bwMode="auto">
              <a:xfrm>
                <a:off x="40687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 bwMode="auto">
              <a:xfrm>
                <a:off x="900113" y="133168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 bwMode="auto">
              <a:xfrm>
                <a:off x="900113" y="2626731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 bwMode="auto">
            <a:xfrm>
              <a:off x="1331913" y="1331683"/>
              <a:ext cx="2736850" cy="129504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領収書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小切手</a:t>
              </a:r>
              <a:r>
                <a:rPr lang="ja-JP" altLang="en-US" b="1" smtClean="0">
                  <a:latin typeface="ＭＳ Ｐゴシック" pitchFamily="50" charset="-128"/>
                </a:rPr>
                <a:t>控</a:t>
              </a:r>
              <a:r>
                <a:rPr lang="zh-TW" altLang="en-US" b="1" smtClean="0">
                  <a:latin typeface="ＭＳ Ｐゴシック" pitchFamily="50" charset="-128"/>
                </a:rPr>
                <a:t>付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名入れ用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領収書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小切手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64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23161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8</cp:revision>
  <dcterms:created xsi:type="dcterms:W3CDTF">2013-08-05T05:58:58Z</dcterms:created>
  <dcterms:modified xsi:type="dcterms:W3CDTF">2015-03-09T06:49:03Z</dcterms:modified>
</cp:coreProperties>
</file>