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400675" cy="3960813"/>
  <p:notesSz cx="6858000" cy="9144000"/>
  <p:defaultTextStyle>
    <a:defPPr>
      <a:defRPr lang="ja-JP"/>
    </a:defPPr>
    <a:lvl1pPr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61938" indent="195263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523875" indent="390525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85813" indent="585788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047750" indent="781050" algn="l" defTabSz="523875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148" y="-144"/>
      </p:cViewPr>
      <p:guideLst>
        <p:guide orient="horz" pos="1248"/>
        <p:guide pos="17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600450" cy="2160587"/>
            <a:chOff x="900113" y="900000"/>
            <a:chExt cx="3600450" cy="216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113" y="900000"/>
              <a:ext cx="3600450" cy="2160000"/>
              <a:chOff x="900113" y="900000"/>
              <a:chExt cx="3600450" cy="2160000"/>
            </a:xfrm>
          </p:grpSpPr>
          <p:cxnSp>
            <p:nvCxnSpPr>
              <p:cNvPr id="5" name="直線コネクタ 4"/>
              <p:cNvCxnSpPr/>
              <p:nvPr userDrawn="1"/>
            </p:nvCxnSpPr>
            <p:spPr bwMode="auto">
              <a:xfrm>
                <a:off x="900113" y="1979207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 bwMode="auto">
              <a:xfrm>
                <a:off x="900113" y="143960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 bwMode="auto">
              <a:xfrm>
                <a:off x="14398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 bwMode="auto">
              <a:xfrm>
                <a:off x="2700338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 bwMode="auto">
              <a:xfrm>
                <a:off x="39608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 bwMode="auto">
              <a:xfrm>
                <a:off x="900113" y="2518810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 bwMode="auto">
              <a:xfrm>
                <a:off x="133191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 bwMode="auto">
              <a:xfrm>
                <a:off x="4068763" y="900000"/>
                <a:ext cx="0" cy="216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 bwMode="auto">
              <a:xfrm>
                <a:off x="900113" y="1331683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 bwMode="auto">
              <a:xfrm>
                <a:off x="900113" y="2626731"/>
                <a:ext cx="360045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 bwMode="auto">
            <a:xfrm>
              <a:off x="1331913" y="1331683"/>
              <a:ext cx="2736850" cy="129504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52459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932363" cy="900113"/>
            <a:chOff x="34" y="34"/>
            <a:chExt cx="3107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smtClean="0">
                  <a:latin typeface="ＭＳ Ｐゴシック" pitchFamily="50" charset="-128"/>
                </a:rPr>
                <a:t>領収書</a:t>
              </a:r>
              <a:r>
                <a:rPr lang="en-US" altLang="zh-TW" b="1" smtClean="0">
                  <a:latin typeface="ＭＳ Ｐゴシック" pitchFamily="50" charset="-128"/>
                </a:rPr>
                <a:t>_</a:t>
              </a:r>
              <a:r>
                <a:rPr lang="zh-TW" altLang="en-US" b="1" smtClean="0">
                  <a:latin typeface="ＭＳ Ｐゴシック" pitchFamily="50" charset="-128"/>
                </a:rPr>
                <a:t>小切手</a:t>
              </a:r>
              <a:r>
                <a:rPr lang="ja-JP" altLang="en-US" b="1" smtClean="0">
                  <a:latin typeface="ＭＳ Ｐゴシック" pitchFamily="50" charset="-128"/>
                </a:rPr>
                <a:t>控</a:t>
              </a:r>
              <a:r>
                <a:rPr lang="zh-TW" altLang="en-US" b="1" smtClean="0">
                  <a:latin typeface="ＭＳ Ｐゴシック" pitchFamily="50" charset="-128"/>
                </a:rPr>
                <a:t>付</a:t>
              </a:r>
              <a:endParaRPr lang="en-US" altLang="zh-TW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b="1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endParaRPr lang="en-US" altLang="zh-TW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30×70mm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69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会社名やロゴは「領収書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小切手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名入用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ja-JP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  <a:p>
              <a:pPr>
                <a:buFontTx/>
                <a:buChar char="※"/>
                <a:defRPr/>
              </a:pPr>
              <a:endParaRPr lang="ja-JP" altLang="en-US" sz="700" dirty="0" smtClean="0">
                <a:latin typeface="ＭＳ Ｐゴシック" pitchFamily="50" charset="-128"/>
              </a:endParaRP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0852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ctr" defTabSz="5238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5238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523875" rtl="0" fontAlgn="base">
        <a:spcBef>
          <a:spcPct val="0"/>
        </a:spcBef>
        <a:spcAft>
          <a:spcPct val="0"/>
        </a:spcAft>
        <a:defRPr kumimoji="1" sz="25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95263" indent="-19526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25450" indent="-163513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5638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130175" algn="l" defTabSz="52387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626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04922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67217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9513" indent="-131148" algn="l" defTabSz="524591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2296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4591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6887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9183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11478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3774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36069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365" algn="l" defTabSz="524591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ugo-99</cp:lastModifiedBy>
  <cp:revision>7</cp:revision>
  <dcterms:created xsi:type="dcterms:W3CDTF">2013-08-05T05:58:58Z</dcterms:created>
  <dcterms:modified xsi:type="dcterms:W3CDTF">2015-03-09T06:49:17Z</dcterms:modified>
</cp:coreProperties>
</file>