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400675" cy="3779838"/>
  <p:notesSz cx="6858000" cy="9144000"/>
  <p:defaultTextStyle>
    <a:defPPr>
      <a:defRPr lang="ja-JP"/>
    </a:defPPr>
    <a:lvl1pPr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61938" indent="195263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523875" indent="390525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85813" indent="585788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047750" indent="781050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2148" y="-246"/>
      </p:cViewPr>
      <p:guideLst>
        <p:guide orient="horz" pos="1191"/>
        <p:guide pos="17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600450" cy="1979612"/>
            <a:chOff x="900000" y="900000"/>
            <a:chExt cx="3600000" cy="198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000" y="900000"/>
              <a:ext cx="3600000" cy="1980000"/>
              <a:chOff x="900000" y="900000"/>
              <a:chExt cx="3600000" cy="1980000"/>
            </a:xfrm>
          </p:grpSpPr>
          <p:cxnSp>
            <p:nvCxnSpPr>
              <p:cNvPr id="5" name="直線コネクタ 4"/>
              <p:cNvCxnSpPr/>
              <p:nvPr userDrawn="1"/>
            </p:nvCxnSpPr>
            <p:spPr>
              <a:xfrm>
                <a:off x="900000" y="1889206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>
              <a:xfrm>
                <a:off x="900000" y="1439856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>
              <a:xfrm>
                <a:off x="1439683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>
              <a:xfrm>
                <a:off x="2700000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>
              <a:xfrm>
                <a:off x="3960317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>
              <a:xfrm>
                <a:off x="900000" y="2340144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>
              <a:xfrm>
                <a:off x="1331746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>
              <a:xfrm>
                <a:off x="4068254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>
              <a:xfrm>
                <a:off x="900000" y="1331885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>
              <a:xfrm>
                <a:off x="900000" y="2448115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>
            <a:xfrm>
              <a:off x="1331746" y="1331885"/>
              <a:ext cx="2736508" cy="111623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459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932363" cy="900113"/>
            <a:chOff x="34" y="34"/>
            <a:chExt cx="3107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zh-TW" altLang="en-US" b="1" smtClean="0">
                  <a:latin typeface="ＭＳ Ｐゴシック" pitchFamily="50" charset="-128"/>
                </a:rPr>
                <a:t>納品書</a:t>
              </a:r>
              <a:r>
                <a:rPr lang="en-US" altLang="zh-TW" b="1" smtClean="0">
                  <a:latin typeface="ＭＳ Ｐゴシック" pitchFamily="50" charset="-128"/>
                </a:rPr>
                <a:t>_</a:t>
              </a:r>
              <a:r>
                <a:rPr lang="zh-TW" altLang="en-US" b="1" smtClean="0">
                  <a:latin typeface="ＭＳ Ｐゴシック" pitchFamily="50" charset="-128"/>
                </a:rPr>
                <a:t>請求付</a:t>
              </a:r>
              <a:endParaRPr lang="en-US" altLang="zh-TW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b="1" smtClean="0">
                  <a:solidFill>
                    <a:srgbClr val="FF0000"/>
                  </a:solidFill>
                  <a:latin typeface="ＭＳ Ｐゴシック" pitchFamily="50" charset="-128"/>
                </a:rPr>
                <a:t>名入れ用</a:t>
              </a:r>
              <a:endParaRPr lang="en-US" altLang="zh-TW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b="1" smtClean="0">
                  <a:latin typeface="ＭＳ Ｐゴシック" pitchFamily="50" charset="-128"/>
                </a:rPr>
                <a:t>複写タイプ</a:t>
              </a:r>
              <a:endParaRPr lang="ja-JP" altLang="en-US" sz="800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◎印刷範囲　</a:t>
              </a:r>
              <a:r>
                <a:rPr lang="en-US" altLang="ja-JP" sz="800" smtClean="0">
                  <a:latin typeface="ＭＳ Ｐゴシック" pitchFamily="50" charset="-128"/>
                </a:rPr>
                <a:t>25×70mm</a:t>
              </a: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69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納品書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請求付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zh-TW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53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64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ctr" defTabSz="5238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95263" indent="-19526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25450" indent="-16351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5638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2626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04922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67217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9513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2296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4591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6887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9183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11478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3774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36069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98365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ugo-99</cp:lastModifiedBy>
  <cp:revision>7</cp:revision>
  <dcterms:created xsi:type="dcterms:W3CDTF">2013-08-05T05:58:58Z</dcterms:created>
  <dcterms:modified xsi:type="dcterms:W3CDTF">2015-03-09T06:45:18Z</dcterms:modified>
</cp:coreProperties>
</file>